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7"/>
  </p:handoutMasterIdLst>
  <p:sldIdLst>
    <p:sldId id="274" r:id="rId2"/>
    <p:sldId id="256" r:id="rId3"/>
    <p:sldId id="278" r:id="rId4"/>
    <p:sldId id="288" r:id="rId5"/>
    <p:sldId id="300" r:id="rId6"/>
    <p:sldId id="301" r:id="rId7"/>
    <p:sldId id="302" r:id="rId8"/>
    <p:sldId id="275" r:id="rId9"/>
    <p:sldId id="299" r:id="rId10"/>
    <p:sldId id="276" r:id="rId11"/>
    <p:sldId id="304" r:id="rId12"/>
    <p:sldId id="309" r:id="rId13"/>
    <p:sldId id="305" r:id="rId14"/>
    <p:sldId id="306" r:id="rId15"/>
    <p:sldId id="307" r:id="rId16"/>
    <p:sldId id="311" r:id="rId17"/>
    <p:sldId id="31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9" r:id="rId30"/>
    <p:sldId id="352" r:id="rId31"/>
    <p:sldId id="353" r:id="rId32"/>
    <p:sldId id="354" r:id="rId33"/>
    <p:sldId id="360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55" r:id="rId50"/>
    <p:sldId id="356" r:id="rId51"/>
    <p:sldId id="357" r:id="rId52"/>
    <p:sldId id="331" r:id="rId53"/>
    <p:sldId id="358" r:id="rId54"/>
    <p:sldId id="338" r:id="rId55"/>
    <p:sldId id="339" r:id="rId56"/>
    <p:sldId id="340" r:id="rId57"/>
    <p:sldId id="361" r:id="rId58"/>
    <p:sldId id="329" r:id="rId59"/>
    <p:sldId id="330" r:id="rId60"/>
    <p:sldId id="312" r:id="rId61"/>
    <p:sldId id="313" r:id="rId62"/>
    <p:sldId id="332" r:id="rId63"/>
    <p:sldId id="333" r:id="rId64"/>
    <p:sldId id="334" r:id="rId65"/>
    <p:sldId id="335" r:id="rId66"/>
    <p:sldId id="336" r:id="rId67"/>
    <p:sldId id="337" r:id="rId68"/>
    <p:sldId id="362" r:id="rId69"/>
    <p:sldId id="308" r:id="rId70"/>
    <p:sldId id="315" r:id="rId71"/>
    <p:sldId id="314" r:id="rId72"/>
    <p:sldId id="316" r:id="rId73"/>
    <p:sldId id="318" r:id="rId74"/>
    <p:sldId id="317" r:id="rId75"/>
    <p:sldId id="319" r:id="rId76"/>
    <p:sldId id="320" r:id="rId77"/>
    <p:sldId id="323" r:id="rId78"/>
    <p:sldId id="322" r:id="rId79"/>
    <p:sldId id="321" r:id="rId80"/>
    <p:sldId id="324" r:id="rId81"/>
    <p:sldId id="325" r:id="rId82"/>
    <p:sldId id="326" r:id="rId83"/>
    <p:sldId id="327" r:id="rId84"/>
    <p:sldId id="328" r:id="rId85"/>
    <p:sldId id="298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소제목 표지" id="{E66F2113-6FFA-4364-A8C0-BE665FAC21BC}">
          <p14:sldIdLst>
            <p14:sldId id="278"/>
            <p14:sldId id="288"/>
            <p14:sldId id="300"/>
            <p14:sldId id="301"/>
            <p14:sldId id="302"/>
            <p14:sldId id="275"/>
            <p14:sldId id="299"/>
            <p14:sldId id="276"/>
            <p14:sldId id="304"/>
            <p14:sldId id="309"/>
            <p14:sldId id="305"/>
            <p14:sldId id="306"/>
            <p14:sldId id="307"/>
            <p14:sldId id="311"/>
            <p14:sldId id="31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9"/>
            <p14:sldId id="352"/>
            <p14:sldId id="353"/>
            <p14:sldId id="354"/>
            <p14:sldId id="360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55"/>
            <p14:sldId id="356"/>
            <p14:sldId id="357"/>
            <p14:sldId id="331"/>
            <p14:sldId id="358"/>
            <p14:sldId id="338"/>
            <p14:sldId id="339"/>
            <p14:sldId id="340"/>
            <p14:sldId id="361"/>
            <p14:sldId id="329"/>
            <p14:sldId id="330"/>
            <p14:sldId id="312"/>
            <p14:sldId id="313"/>
            <p14:sldId id="332"/>
            <p14:sldId id="333"/>
            <p14:sldId id="334"/>
            <p14:sldId id="335"/>
            <p14:sldId id="336"/>
            <p14:sldId id="337"/>
            <p14:sldId id="362"/>
            <p14:sldId id="308"/>
            <p14:sldId id="315"/>
            <p14:sldId id="314"/>
            <p14:sldId id="316"/>
            <p14:sldId id="318"/>
            <p14:sldId id="317"/>
            <p14:sldId id="319"/>
            <p14:sldId id="320"/>
            <p14:sldId id="323"/>
            <p14:sldId id="322"/>
            <p14:sldId id="321"/>
            <p14:sldId id="324"/>
            <p14:sldId id="325"/>
            <p14:sldId id="326"/>
            <p14:sldId id="327"/>
            <p14:sldId id="328"/>
          </p14:sldIdLst>
        </p14:section>
        <p14:section name="마지막" id="{0A9151A7-1FDD-4606-B7F8-A63B772563CC}">
          <p14:sldIdLst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5F6D09-BB56-4200-94AC-457CCD1AEF59}" type="doc">
      <dgm:prSet loTypeId="urn:microsoft.com/office/officeart/2005/8/layout/orgChart1" loCatId="hierarchy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pPr latinLnBrk="1"/>
          <a:endParaRPr lang="ko-KR" altLang="en-US"/>
        </a:p>
      </dgm:t>
    </dgm:pt>
    <dgm:pt modelId="{E4161DAE-440C-470A-9485-20B0A5F96A81}">
      <dgm:prSet phldrT="[텍스트]" custT="1"/>
      <dgm:spPr/>
      <dgm:t>
        <a:bodyPr/>
        <a:lstStyle/>
        <a:p>
          <a:pPr latinLnBrk="1"/>
          <a:r>
            <a:rPr lang="en-US" altLang="ko-KR" sz="14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Main</a:t>
          </a:r>
          <a:endParaRPr lang="ko-KR" altLang="en-US" sz="1800" dirty="0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  <a:latin typeface="+mj-ea"/>
            <a:ea typeface="+mj-ea"/>
          </a:endParaRPr>
        </a:p>
      </dgm:t>
    </dgm:pt>
    <dgm:pt modelId="{A533154D-C48E-4633-8E4F-F5D9D900BC97}" type="sibTrans" cxnId="{FF68546E-966A-4913-8714-90A7622DB783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67EFD0F5-98D7-4E67-B3B0-C410BABB8902}" type="parTrans" cxnId="{FF68546E-966A-4913-8714-90A7622DB783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C8B941DC-A19C-4A2E-BB51-DE4BDBC22A76}" type="asst">
      <dgm:prSet phldrT="[텍스트]" custT="1"/>
      <dgm:spPr/>
      <dgm:t>
        <a:bodyPr/>
        <a:lstStyle/>
        <a:p>
          <a:pPr latinLnBrk="1"/>
          <a:r>
            <a:rPr lang="en-US" altLang="ko-KR" sz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Header</a:t>
          </a:r>
        </a:p>
      </dgm:t>
    </dgm:pt>
    <dgm:pt modelId="{BE43FB5C-9765-42CA-AB87-848C63034D57}" type="sibTrans" cxnId="{207259C5-947A-4572-827B-F4D3B59FC526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FD3CA0F6-1EF6-46A8-811A-DE668E133D12}" type="parTrans" cxnId="{207259C5-947A-4572-827B-F4D3B59FC526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AA793224-DC70-4583-9562-DD540B18632C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추천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(</a:t>
          </a: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종류별</a:t>
          </a:r>
          <a: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)</a:t>
          </a:r>
          <a:endParaRPr lang="ko-KR" altLang="en-US" sz="1100" dirty="0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  <a:latin typeface="+mj-ea"/>
            <a:ea typeface="+mj-ea"/>
          </a:endParaRPr>
        </a:p>
      </dgm:t>
    </dgm:pt>
    <dgm:pt modelId="{59E38529-8066-4D10-A8D8-1D91CC69B878}" type="parTrans" cxnId="{63A21232-3326-46F0-810B-C872A1406B66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8FDBA536-4A00-4B15-BBE1-973F0DAEB2A7}" type="sibTrans" cxnId="{63A21232-3326-46F0-810B-C872A1406B66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0F58C41E-11EE-4E63-9464-CC3AEDE91C38}" type="asst">
      <dgm:prSet phldrT="[텍스트]" custT="1"/>
      <dgm:spPr/>
      <dgm:t>
        <a:bodyPr/>
        <a:lstStyle/>
        <a:p>
          <a:pPr latinLnBrk="1"/>
          <a:r>
            <a:rPr lang="en-US" altLang="ko-KR" sz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Footer</a:t>
          </a:r>
        </a:p>
      </dgm:t>
    </dgm:pt>
    <dgm:pt modelId="{5DC45185-555D-4733-A79C-7A8E31ABCA87}" type="parTrans" cxnId="{1EA28779-B14E-44D5-AF65-ABB393405BFF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C39289C4-87AC-49A8-86E0-100ACB797A79}" type="sibTrans" cxnId="{1EA28779-B14E-44D5-AF65-ABB393405BFF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CF2AE74C-890A-4CC9-8CBC-54CD34E0E552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정보</a:t>
          </a:r>
        </a:p>
      </dgm:t>
    </dgm:pt>
    <dgm:pt modelId="{594C30B5-AC2D-47DC-B108-D26C50BB7658}" type="parTrans" cxnId="{1A953103-EFB9-44E7-A9BF-476D28EC5B70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D217865C-B65A-47B0-A3F2-3C49073123E0}" type="sibTrans" cxnId="{1A953103-EFB9-44E7-A9BF-476D28EC5B70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F251E236-7514-49A3-BC5E-D37FF09799CD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회사 소개</a:t>
          </a:r>
        </a:p>
      </dgm:t>
    </dgm:pt>
    <dgm:pt modelId="{5EE65E6F-DCF2-4261-809B-A4B53DF9DDE0}" type="parTrans" cxnId="{55A9A19C-C75C-4B91-B1CB-1CC17445E863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120BBCDC-8C43-430A-A1D5-D2A0F1F4AB20}" type="sibTrans" cxnId="{55A9A19C-C75C-4B91-B1CB-1CC17445E863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E6CEE9DB-1476-4396-81B9-2EAE81345010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법적 고지</a:t>
          </a:r>
        </a:p>
      </dgm:t>
    </dgm:pt>
    <dgm:pt modelId="{430A8C52-E02C-4C93-9F40-D9A85ACC4C66}" type="parTrans" cxnId="{19EEBBB1-78DB-4FE9-ABC5-6C7C9359F362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2ABABC39-15B2-40AF-B007-4756D490FB5A}" type="sibTrans" cxnId="{19EEBBB1-78DB-4FE9-ABC5-6C7C9359F362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85B35233-EF9F-4973-B0C8-EF77458E14A4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개인정보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처리방침</a:t>
          </a:r>
        </a:p>
      </dgm:t>
    </dgm:pt>
    <dgm:pt modelId="{9D99D251-7286-4602-967C-1F4CFBB64A93}" type="parTrans" cxnId="{503E05B2-A7E5-4D6C-A859-C1B2A1541D1A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4F01A141-F04B-4113-866E-0D6E81D33AD4}" type="sibTrans" cxnId="{503E05B2-A7E5-4D6C-A859-C1B2A1541D1A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8F871804-9EC8-47A7-80DB-3C604F4D7EEA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회원 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등급정책</a:t>
          </a:r>
        </a:p>
      </dgm:t>
    </dgm:pt>
    <dgm:pt modelId="{E4D8D582-2536-4C17-BC5D-830FDD36F9BF}" type="parTrans" cxnId="{0EC477DF-38AF-4DF1-86AC-2DF79460FFCC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72523AC3-3A4A-4CEE-AB8D-70D93171B43C}" type="sibTrans" cxnId="{0EC477DF-38AF-4DF1-86AC-2DF79460FFCC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C38DFCBD-E56D-4345-B43B-7AB4A4A2E90C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공지사항</a:t>
          </a:r>
        </a:p>
      </dgm:t>
    </dgm:pt>
    <dgm:pt modelId="{4E6F097E-E44C-4FEC-939A-152CA7046F91}" type="parTrans" cxnId="{75011002-4E6E-4EEE-A807-59CBD68C800F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1EF7B7A6-5C81-4E09-857C-921AADE7B374}" type="sibTrans" cxnId="{75011002-4E6E-4EEE-A807-59CBD68C800F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76D734BF-5414-4568-AB4D-BAC57389EB14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식당 검색</a:t>
          </a:r>
        </a:p>
      </dgm:t>
    </dgm:pt>
    <dgm:pt modelId="{9423B562-A842-406B-B317-8FF7BA62C793}" type="parTrans" cxnId="{6E196A40-CD90-4087-8363-6B7E27ACED4C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873DE64B-589D-4041-B543-E1D72A48E3C0}" type="sibTrans" cxnId="{6E196A40-CD90-4087-8363-6B7E27ACED4C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AF705839-CED0-4218-B5F2-B02ADA15F8E3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회원가입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회원정보</a:t>
          </a:r>
        </a:p>
      </dgm:t>
    </dgm:pt>
    <dgm:pt modelId="{4286A99B-C41E-4F8E-9986-871693E90050}" type="parTrans" cxnId="{C819F1B2-7B20-41CA-81CA-E116F5076139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E1519DA7-8A85-4F9A-9BD7-204040A00BD8}" type="sibTrans" cxnId="{C819F1B2-7B20-41CA-81CA-E116F5076139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825FB0AF-817C-416C-A06B-9A55D4CCCA3C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로그인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로그아웃</a:t>
          </a:r>
        </a:p>
      </dgm:t>
    </dgm:pt>
    <dgm:pt modelId="{ABB610AD-4740-4CFB-A324-2A37B6D10BF5}" type="parTrans" cxnId="{0A9403C1-4E9C-46D2-BF0C-E993BAE786EC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5330EFBC-D1AC-4EC7-80F1-F7C4C4B27C1A}" type="sibTrans" cxnId="{0A9403C1-4E9C-46D2-BF0C-E993BAE786EC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D40EE036-1EAA-4E57-82DE-05E84F084FDE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식당 정보</a:t>
          </a:r>
        </a:p>
      </dgm:t>
    </dgm:pt>
    <dgm:pt modelId="{DF02DA60-F5E0-4BA9-B91B-F0F539CF84BF}" type="parTrans" cxnId="{23BB33B5-F440-4F0B-A3A2-2F42C769862F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63FD3446-64B5-405D-9C2B-21140E3320B9}" type="sibTrans" cxnId="{23BB33B5-F440-4F0B-A3A2-2F42C769862F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3A1E29B0-643F-449B-AF4A-60C28E5F727B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관리자</a:t>
          </a:r>
        </a:p>
      </dgm:t>
    </dgm:pt>
    <dgm:pt modelId="{01320E3D-854E-4148-BB91-7640DB5EF64D}" type="parTrans" cxnId="{D86ABF11-699D-4D9C-8B9C-856CBB8B2A52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9338993F-1879-46C6-980B-6EF4039CFC47}" type="sibTrans" cxnId="{D86ABF11-699D-4D9C-8B9C-856CBB8B2A52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2B8BE030-18D5-4595-B906-B09A68E8E6F6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사용자</a:t>
          </a:r>
        </a:p>
      </dgm:t>
    </dgm:pt>
    <dgm:pt modelId="{7C1D8387-94D5-4A85-9EF0-BAAC27CE54CC}" type="parTrans" cxnId="{D9084EBF-5384-468F-8091-153F7348F70D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0FEC90EB-25A2-402B-8CDB-98690316EEB8}" type="sibTrans" cxnId="{D9084EBF-5384-468F-8091-153F7348F70D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265AF3AC-8F7B-498C-8C92-5A8CDF8D47A7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회원정보 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관리</a:t>
          </a:r>
        </a:p>
      </dgm:t>
    </dgm:pt>
    <dgm:pt modelId="{FE669078-38BD-4178-B72B-35D245A53044}" type="parTrans" cxnId="{46596216-35C8-4D7D-87FF-0BB7D38303EA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70FE94FC-D753-4E19-A710-F29B94D570A3}" type="sibTrans" cxnId="{46596216-35C8-4D7D-87FF-0BB7D38303EA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4C4FDA94-E32F-4564-94E4-242A39222859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신청 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관리</a:t>
          </a:r>
        </a:p>
      </dgm:t>
    </dgm:pt>
    <dgm:pt modelId="{74971E04-D808-414B-9BA6-4710222E7604}" type="parTrans" cxnId="{618E810E-E18F-4610-9115-A58A9597C858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F3499EE5-719B-439B-A24B-834992842EB5}" type="sibTrans" cxnId="{618E810E-E18F-4610-9115-A58A9597C858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175A5A98-BFBD-48A8-A092-13297956493B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리스트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관리</a:t>
          </a:r>
        </a:p>
      </dgm:t>
    </dgm:pt>
    <dgm:pt modelId="{F7B98490-D546-4BA4-A928-0738690FC7DF}" type="parTrans" cxnId="{AD586B9A-CAC5-46B7-9685-CEC11BB0E915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63194F9E-12BC-44A3-90D4-6C49947B31E0}" type="sibTrans" cxnId="{AD586B9A-CAC5-46B7-9685-CEC11BB0E915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2DFBD111-4304-4DD1-B61F-A421991CA78A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신청 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현황</a:t>
          </a:r>
        </a:p>
      </dgm:t>
    </dgm:pt>
    <dgm:pt modelId="{566E043C-E0ED-453B-B000-379CF330BC40}" type="parTrans" cxnId="{6D4AC196-6F0E-4C52-8A2D-7984809AF797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EA231C6F-BE5B-41E5-BB4E-9D5EF05E43DA}" type="sibTrans" cxnId="{6D4AC196-6F0E-4C52-8A2D-7984809AF797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38150C88-13F0-41DC-A2C7-60508A664AE9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가게 주문 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현황</a:t>
          </a:r>
        </a:p>
      </dgm:t>
    </dgm:pt>
    <dgm:pt modelId="{A62661C6-EA3D-4816-B7FA-599FA0B87DC4}" type="parTrans" cxnId="{804A655D-C80A-4232-B9AB-EA125CF56FAB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2A39801D-503C-4D6A-BD48-4E9D6DA21628}" type="sibTrans" cxnId="{804A655D-C80A-4232-B9AB-EA125CF56FAB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DA99DDE9-1E08-47FF-A9A0-4555DAFE5814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등록된 나의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가게 현황</a:t>
          </a:r>
        </a:p>
      </dgm:t>
    </dgm:pt>
    <dgm:pt modelId="{9EAE0500-EA8A-4794-B54D-48868A0BC717}" type="parTrans" cxnId="{C1228656-B3F8-4881-87D4-3F45ACFDB96E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B39CDEE4-9A42-4FF6-8A15-EE8275EE4BFC}" type="sibTrans" cxnId="{C1228656-B3F8-4881-87D4-3F45ACFDB96E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517CFA8C-9E8F-459A-B9A3-939698A18B54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주문</a:t>
          </a:r>
        </a:p>
      </dgm:t>
    </dgm:pt>
    <dgm:pt modelId="{449CDED7-319C-4723-A804-1703317A1B8B}" type="parTrans" cxnId="{99BB02B0-DB99-4236-9CB8-744D98163205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BD40EB2D-E575-4263-B39C-1B7C38245966}" type="sibTrans" cxnId="{99BB02B0-DB99-4236-9CB8-744D98163205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F4037526-BD0D-44F0-9D10-E8975B100019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리뷰 작성</a:t>
          </a:r>
          <a:br>
            <a:rPr lang="en-US" altLang="ko-KR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확인</a:t>
          </a:r>
          <a:endParaRPr lang="ko-KR" altLang="en-US" sz="1000" dirty="0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  <a:latin typeface="+mj-ea"/>
            <a:ea typeface="+mj-ea"/>
          </a:endParaRPr>
        </a:p>
      </dgm:t>
    </dgm:pt>
    <dgm:pt modelId="{BA88BB57-B4F2-469A-8EDD-002BC959F26A}" type="parTrans" cxnId="{D7B45C7E-C39B-41C0-B984-3E956BB5C186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36EF5C7B-BC4F-4FBC-9E1C-B9AB8577D586}" type="sibTrans" cxnId="{D7B45C7E-C39B-41C0-B984-3E956BB5C186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A8F69C5C-2025-46CF-B140-94C64F85405D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결제내역</a:t>
          </a:r>
        </a:p>
      </dgm:t>
    </dgm:pt>
    <dgm:pt modelId="{719A8844-623F-425D-932C-386B97813C8D}" type="sibTrans" cxnId="{B3F638B4-4B47-4664-AC76-DF53D6D0DB6B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4DC96577-EDEF-462A-9511-EF30A7CF31C7}" type="parTrans" cxnId="{B3F638B4-4B47-4664-AC76-DF53D6D0DB6B}">
      <dgm:prSet/>
      <dgm:spPr/>
      <dgm:t>
        <a:bodyPr/>
        <a:lstStyle/>
        <a:p>
          <a:pPr latinLnBrk="1"/>
          <a:endParaRPr lang="ko-KR" altLang="en-US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</a:endParaRPr>
        </a:p>
      </dgm:t>
    </dgm:pt>
    <dgm:pt modelId="{840D4D1E-9E25-4905-8ED4-9DAB37F56A1F}" type="asst">
      <dgm:prSet phldrT="[텍스트]" custT="1"/>
      <dgm:spPr/>
      <dgm:t>
        <a:bodyPr/>
        <a:lstStyle/>
        <a:p>
          <a:pPr latinLnBrk="1"/>
          <a:r>
            <a:rPr lang="ko-KR" altLang="en-US" sz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신청</a:t>
          </a:r>
          <a:endParaRPr lang="en-US" altLang="ko-KR" sz="1200" dirty="0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  <a:latin typeface="+mj-ea"/>
            <a:ea typeface="+mj-ea"/>
          </a:endParaRPr>
        </a:p>
      </dgm:t>
    </dgm:pt>
    <dgm:pt modelId="{F1C650CB-95BC-4FB9-A4E9-D30545D403CC}" type="parTrans" cxnId="{BF7D3C2A-37CA-4446-9381-580F4C8771E1}">
      <dgm:prSet/>
      <dgm:spPr/>
      <dgm:t>
        <a:bodyPr/>
        <a:lstStyle/>
        <a:p>
          <a:pPr latinLnBrk="1"/>
          <a:endParaRPr lang="ko-KR" altLang="en-US"/>
        </a:p>
      </dgm:t>
    </dgm:pt>
    <dgm:pt modelId="{F890F2B5-C90A-4A6B-908B-E8C4F7420F11}" type="sibTrans" cxnId="{BF7D3C2A-37CA-4446-9381-580F4C8771E1}">
      <dgm:prSet/>
      <dgm:spPr/>
      <dgm:t>
        <a:bodyPr/>
        <a:lstStyle/>
        <a:p>
          <a:pPr latinLnBrk="1"/>
          <a:endParaRPr lang="ko-KR" altLang="en-US"/>
        </a:p>
      </dgm:t>
    </dgm:pt>
    <dgm:pt modelId="{4430DC1A-BF20-4160-80E6-D49093C46FEF}">
      <dgm:prSet phldrT="[텍스트]" custT="1"/>
      <dgm:spPr/>
      <dgm:t>
        <a:bodyPr/>
        <a:lstStyle/>
        <a:p>
          <a:pPr latinLnBrk="1"/>
          <a:r>
            <a:rPr lang="ko-KR" altLang="en-US" sz="11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결제</a:t>
          </a:r>
        </a:p>
      </dgm:t>
    </dgm:pt>
    <dgm:pt modelId="{D38C347F-A3A4-4ECF-9890-1D9D633FD8EA}" type="parTrans" cxnId="{11EBCA6F-63B9-447A-B751-1B7DE496D247}">
      <dgm:prSet/>
      <dgm:spPr/>
      <dgm:t>
        <a:bodyPr/>
        <a:lstStyle/>
        <a:p>
          <a:pPr latinLnBrk="1"/>
          <a:endParaRPr lang="ko-KR" altLang="en-US"/>
        </a:p>
      </dgm:t>
    </dgm:pt>
    <dgm:pt modelId="{16B81DB5-282F-4406-B96E-0B04D350A5F7}" type="sibTrans" cxnId="{11EBCA6F-63B9-447A-B751-1B7DE496D247}">
      <dgm:prSet/>
      <dgm:spPr/>
      <dgm:t>
        <a:bodyPr/>
        <a:lstStyle/>
        <a:p>
          <a:pPr latinLnBrk="1"/>
          <a:endParaRPr lang="ko-KR" altLang="en-US"/>
        </a:p>
      </dgm:t>
    </dgm:pt>
    <dgm:pt modelId="{1BEF1B87-B196-4387-AE21-231665AB037D}" type="pres">
      <dgm:prSet presAssocID="{E05F6D09-BB56-4200-94AC-457CCD1AEF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68986EA-5264-49D9-B57F-EA00C6F92112}" type="pres">
      <dgm:prSet presAssocID="{E4161DAE-440C-470A-9485-20B0A5F96A81}" presName="hierRoot1" presStyleCnt="0">
        <dgm:presLayoutVars>
          <dgm:hierBranch val="r"/>
        </dgm:presLayoutVars>
      </dgm:prSet>
      <dgm:spPr/>
    </dgm:pt>
    <dgm:pt modelId="{D3E6F3E8-0B72-47CA-BF17-3D6E8B3096BE}" type="pres">
      <dgm:prSet presAssocID="{E4161DAE-440C-470A-9485-20B0A5F96A81}" presName="rootComposite1" presStyleCnt="0"/>
      <dgm:spPr/>
    </dgm:pt>
    <dgm:pt modelId="{7981A799-46E4-42AE-83A9-92391122C42C}" type="pres">
      <dgm:prSet presAssocID="{E4161DAE-440C-470A-9485-20B0A5F96A81}" presName="rootText1" presStyleLbl="node0" presStyleIdx="0" presStyleCnt="1">
        <dgm:presLayoutVars>
          <dgm:chPref val="3"/>
        </dgm:presLayoutVars>
      </dgm:prSet>
      <dgm:spPr/>
    </dgm:pt>
    <dgm:pt modelId="{B280519B-C822-4545-91C9-501CF71DC74A}" type="pres">
      <dgm:prSet presAssocID="{E4161DAE-440C-470A-9485-20B0A5F96A81}" presName="rootConnector1" presStyleLbl="node1" presStyleIdx="0" presStyleCnt="0"/>
      <dgm:spPr/>
    </dgm:pt>
    <dgm:pt modelId="{E33C0634-D928-4361-972D-624CAE3C16B2}" type="pres">
      <dgm:prSet presAssocID="{E4161DAE-440C-470A-9485-20B0A5F96A81}" presName="hierChild2" presStyleCnt="0"/>
      <dgm:spPr/>
    </dgm:pt>
    <dgm:pt modelId="{E49DF2A0-D5F9-4B20-8CCE-65C80A738B48}" type="pres">
      <dgm:prSet presAssocID="{59E38529-8066-4D10-A8D8-1D91CC69B878}" presName="Name50" presStyleLbl="parChTrans1D2" presStyleIdx="0" presStyleCnt="2"/>
      <dgm:spPr/>
    </dgm:pt>
    <dgm:pt modelId="{840F6646-ABDD-4952-81F9-AD559B67BAA3}" type="pres">
      <dgm:prSet presAssocID="{AA793224-DC70-4583-9562-DD540B18632C}" presName="hierRoot2" presStyleCnt="0">
        <dgm:presLayoutVars>
          <dgm:hierBranch/>
        </dgm:presLayoutVars>
      </dgm:prSet>
      <dgm:spPr/>
    </dgm:pt>
    <dgm:pt modelId="{DE7689CB-0880-454A-B240-8137AEFE0A9E}" type="pres">
      <dgm:prSet presAssocID="{AA793224-DC70-4583-9562-DD540B18632C}" presName="rootComposite" presStyleCnt="0"/>
      <dgm:spPr/>
    </dgm:pt>
    <dgm:pt modelId="{2521C6C2-3FD3-46E2-A63C-EA32B25BCF87}" type="pres">
      <dgm:prSet presAssocID="{AA793224-DC70-4583-9562-DD540B18632C}" presName="rootText" presStyleLbl="node2" presStyleIdx="0" presStyleCnt="1" custLinFactX="11947" custLinFactY="-245347" custLinFactNeighborX="100000" custLinFactNeighborY="-300000">
        <dgm:presLayoutVars>
          <dgm:chPref val="3"/>
        </dgm:presLayoutVars>
      </dgm:prSet>
      <dgm:spPr/>
    </dgm:pt>
    <dgm:pt modelId="{02FF8FAA-3C3E-4A7E-B79F-EA78F2EBF808}" type="pres">
      <dgm:prSet presAssocID="{AA793224-DC70-4583-9562-DD540B18632C}" presName="rootConnector" presStyleLbl="node2" presStyleIdx="0" presStyleCnt="1"/>
      <dgm:spPr/>
    </dgm:pt>
    <dgm:pt modelId="{83CBDBD9-27A3-4C45-93D6-3E61E13790B1}" type="pres">
      <dgm:prSet presAssocID="{AA793224-DC70-4583-9562-DD540B18632C}" presName="hierChild4" presStyleCnt="0"/>
      <dgm:spPr/>
    </dgm:pt>
    <dgm:pt modelId="{62309B11-4903-4E68-B955-19A27199318D}" type="pres">
      <dgm:prSet presAssocID="{594C30B5-AC2D-47DC-B108-D26C50BB7658}" presName="Name35" presStyleLbl="parChTrans1D3" presStyleIdx="0" presStyleCnt="6"/>
      <dgm:spPr/>
    </dgm:pt>
    <dgm:pt modelId="{071A5F31-51FC-4289-BDF7-793DDDC0AD51}" type="pres">
      <dgm:prSet presAssocID="{CF2AE74C-890A-4CC9-8CBC-54CD34E0E552}" presName="hierRoot2" presStyleCnt="0">
        <dgm:presLayoutVars>
          <dgm:hierBranch/>
        </dgm:presLayoutVars>
      </dgm:prSet>
      <dgm:spPr/>
    </dgm:pt>
    <dgm:pt modelId="{8DC3955D-1C74-4A7C-A057-9CD10EECF5D9}" type="pres">
      <dgm:prSet presAssocID="{CF2AE74C-890A-4CC9-8CBC-54CD34E0E552}" presName="rootComposite" presStyleCnt="0"/>
      <dgm:spPr/>
    </dgm:pt>
    <dgm:pt modelId="{C088BC38-0E6E-47D6-AB99-CE601E17C98B}" type="pres">
      <dgm:prSet presAssocID="{CF2AE74C-890A-4CC9-8CBC-54CD34E0E552}" presName="rootText" presStyleLbl="node3" presStyleIdx="0" presStyleCnt="5" custLinFactX="11947" custLinFactY="-245347" custLinFactNeighborX="100000" custLinFactNeighborY="-300000">
        <dgm:presLayoutVars>
          <dgm:chPref val="3"/>
        </dgm:presLayoutVars>
      </dgm:prSet>
      <dgm:spPr/>
    </dgm:pt>
    <dgm:pt modelId="{30AE1254-BA8A-4699-B351-9E109903D508}" type="pres">
      <dgm:prSet presAssocID="{CF2AE74C-890A-4CC9-8CBC-54CD34E0E552}" presName="rootConnector" presStyleLbl="node3" presStyleIdx="0" presStyleCnt="5"/>
      <dgm:spPr/>
    </dgm:pt>
    <dgm:pt modelId="{4E8B58F9-044B-44B6-B384-F7DE42C8DBF0}" type="pres">
      <dgm:prSet presAssocID="{CF2AE74C-890A-4CC9-8CBC-54CD34E0E552}" presName="hierChild4" presStyleCnt="0"/>
      <dgm:spPr/>
    </dgm:pt>
    <dgm:pt modelId="{47CF215E-2D36-48D4-BB05-7FA5E45DEA15}" type="pres">
      <dgm:prSet presAssocID="{DF02DA60-F5E0-4BA9-B91B-F0F539CF84BF}" presName="Name35" presStyleLbl="parChTrans1D4" presStyleIdx="0" presStyleCnt="18"/>
      <dgm:spPr/>
    </dgm:pt>
    <dgm:pt modelId="{80829144-087A-4674-947B-68438B99B7FF}" type="pres">
      <dgm:prSet presAssocID="{D40EE036-1EAA-4E57-82DE-05E84F084FDE}" presName="hierRoot2" presStyleCnt="0">
        <dgm:presLayoutVars>
          <dgm:hierBranch val="init"/>
        </dgm:presLayoutVars>
      </dgm:prSet>
      <dgm:spPr/>
    </dgm:pt>
    <dgm:pt modelId="{D3640D51-E3E7-4F5F-A307-611F58485441}" type="pres">
      <dgm:prSet presAssocID="{D40EE036-1EAA-4E57-82DE-05E84F084FDE}" presName="rootComposite" presStyleCnt="0"/>
      <dgm:spPr/>
    </dgm:pt>
    <dgm:pt modelId="{1E06740E-317F-44E1-8D2A-9B2EED25B8B8}" type="pres">
      <dgm:prSet presAssocID="{D40EE036-1EAA-4E57-82DE-05E84F084FDE}" presName="rootText" presStyleLbl="node4" presStyleIdx="0" presStyleCnt="17" custLinFactX="11947" custLinFactY="-245347" custLinFactNeighborX="100000" custLinFactNeighborY="-300000">
        <dgm:presLayoutVars>
          <dgm:chPref val="3"/>
        </dgm:presLayoutVars>
      </dgm:prSet>
      <dgm:spPr/>
    </dgm:pt>
    <dgm:pt modelId="{02021BE4-2116-4221-91CB-C5F39DA4384B}" type="pres">
      <dgm:prSet presAssocID="{D40EE036-1EAA-4E57-82DE-05E84F084FDE}" presName="rootConnector" presStyleLbl="node4" presStyleIdx="0" presStyleCnt="17"/>
      <dgm:spPr/>
    </dgm:pt>
    <dgm:pt modelId="{F8057D90-384E-4B78-ABEA-717AE95F98F9}" type="pres">
      <dgm:prSet presAssocID="{D40EE036-1EAA-4E57-82DE-05E84F084FDE}" presName="hierChild4" presStyleCnt="0"/>
      <dgm:spPr/>
    </dgm:pt>
    <dgm:pt modelId="{1AA5EB67-0671-4F74-86F2-54249CBA443B}" type="pres">
      <dgm:prSet presAssocID="{D40EE036-1EAA-4E57-82DE-05E84F084FDE}" presName="hierChild5" presStyleCnt="0"/>
      <dgm:spPr/>
    </dgm:pt>
    <dgm:pt modelId="{C1DE4761-4F96-4A74-9401-AF3E211CC439}" type="pres">
      <dgm:prSet presAssocID="{449CDED7-319C-4723-A804-1703317A1B8B}" presName="Name35" presStyleLbl="parChTrans1D4" presStyleIdx="1" presStyleCnt="18"/>
      <dgm:spPr/>
    </dgm:pt>
    <dgm:pt modelId="{A80569B0-DD0B-43F2-B449-E012709746F0}" type="pres">
      <dgm:prSet presAssocID="{517CFA8C-9E8F-459A-B9A3-939698A18B54}" presName="hierRoot2" presStyleCnt="0">
        <dgm:presLayoutVars>
          <dgm:hierBranch/>
        </dgm:presLayoutVars>
      </dgm:prSet>
      <dgm:spPr/>
    </dgm:pt>
    <dgm:pt modelId="{856D3036-7EC2-432E-8F87-540D14298F69}" type="pres">
      <dgm:prSet presAssocID="{517CFA8C-9E8F-459A-B9A3-939698A18B54}" presName="rootComposite" presStyleCnt="0"/>
      <dgm:spPr/>
    </dgm:pt>
    <dgm:pt modelId="{C917504A-A885-41E9-AA5A-694B13A973E0}" type="pres">
      <dgm:prSet presAssocID="{517CFA8C-9E8F-459A-B9A3-939698A18B54}" presName="rootText" presStyleLbl="node4" presStyleIdx="1" presStyleCnt="17" custLinFactX="11947" custLinFactY="-245347" custLinFactNeighborX="100000" custLinFactNeighborY="-300000">
        <dgm:presLayoutVars>
          <dgm:chPref val="3"/>
        </dgm:presLayoutVars>
      </dgm:prSet>
      <dgm:spPr/>
    </dgm:pt>
    <dgm:pt modelId="{7548CD5B-E284-43D0-8599-F59BB6E7443B}" type="pres">
      <dgm:prSet presAssocID="{517CFA8C-9E8F-459A-B9A3-939698A18B54}" presName="rootConnector" presStyleLbl="node4" presStyleIdx="1" presStyleCnt="17"/>
      <dgm:spPr/>
    </dgm:pt>
    <dgm:pt modelId="{3C65DAF7-9292-41E3-8392-4C7B5DC7D4D4}" type="pres">
      <dgm:prSet presAssocID="{517CFA8C-9E8F-459A-B9A3-939698A18B54}" presName="hierChild4" presStyleCnt="0"/>
      <dgm:spPr/>
    </dgm:pt>
    <dgm:pt modelId="{BC2C492F-5754-407B-A6F5-C98027410960}" type="pres">
      <dgm:prSet presAssocID="{D38C347F-A3A4-4ECF-9890-1D9D633FD8EA}" presName="Name35" presStyleLbl="parChTrans1D4" presStyleIdx="2" presStyleCnt="18"/>
      <dgm:spPr/>
    </dgm:pt>
    <dgm:pt modelId="{2BE0DAD1-03E0-461E-BB39-6AB5E9AFA119}" type="pres">
      <dgm:prSet presAssocID="{4430DC1A-BF20-4160-80E6-D49093C46FEF}" presName="hierRoot2" presStyleCnt="0">
        <dgm:presLayoutVars>
          <dgm:hierBranch val="init"/>
        </dgm:presLayoutVars>
      </dgm:prSet>
      <dgm:spPr/>
    </dgm:pt>
    <dgm:pt modelId="{CDD4EF52-2DEF-44F5-8413-46C4DA93699E}" type="pres">
      <dgm:prSet presAssocID="{4430DC1A-BF20-4160-80E6-D49093C46FEF}" presName="rootComposite" presStyleCnt="0"/>
      <dgm:spPr/>
    </dgm:pt>
    <dgm:pt modelId="{B97F0C11-A406-42D6-89A2-0DFB634F43CB}" type="pres">
      <dgm:prSet presAssocID="{4430DC1A-BF20-4160-80E6-D49093C46FEF}" presName="rootText" presStyleLbl="node4" presStyleIdx="2" presStyleCnt="17" custLinFactX="11482" custLinFactY="-200000" custLinFactNeighborX="100000" custLinFactNeighborY="-292733">
        <dgm:presLayoutVars>
          <dgm:chPref val="3"/>
        </dgm:presLayoutVars>
      </dgm:prSet>
      <dgm:spPr/>
    </dgm:pt>
    <dgm:pt modelId="{68B4DEC6-3683-4882-B8E3-FCA667AD6659}" type="pres">
      <dgm:prSet presAssocID="{4430DC1A-BF20-4160-80E6-D49093C46FEF}" presName="rootConnector" presStyleLbl="node4" presStyleIdx="2" presStyleCnt="17"/>
      <dgm:spPr/>
    </dgm:pt>
    <dgm:pt modelId="{48338CCA-FA10-4CA9-B151-2896557C7DE0}" type="pres">
      <dgm:prSet presAssocID="{4430DC1A-BF20-4160-80E6-D49093C46FEF}" presName="hierChild4" presStyleCnt="0"/>
      <dgm:spPr/>
    </dgm:pt>
    <dgm:pt modelId="{EF7D1617-A0C9-43DE-A5A2-A23446563ECE}" type="pres">
      <dgm:prSet presAssocID="{4430DC1A-BF20-4160-80E6-D49093C46FEF}" presName="hierChild5" presStyleCnt="0"/>
      <dgm:spPr/>
    </dgm:pt>
    <dgm:pt modelId="{7F567B0B-E547-437B-97EC-CE694B46425C}" type="pres">
      <dgm:prSet presAssocID="{517CFA8C-9E8F-459A-B9A3-939698A18B54}" presName="hierChild5" presStyleCnt="0"/>
      <dgm:spPr/>
    </dgm:pt>
    <dgm:pt modelId="{0D1C7CFE-A641-4666-B4A4-1B89022E18C6}" type="pres">
      <dgm:prSet presAssocID="{BA88BB57-B4F2-469A-8EDD-002BC959F26A}" presName="Name35" presStyleLbl="parChTrans1D4" presStyleIdx="3" presStyleCnt="18"/>
      <dgm:spPr/>
    </dgm:pt>
    <dgm:pt modelId="{4C97E9BD-180B-4BA2-A5AA-ED9C49454258}" type="pres">
      <dgm:prSet presAssocID="{F4037526-BD0D-44F0-9D10-E8975B100019}" presName="hierRoot2" presStyleCnt="0">
        <dgm:presLayoutVars>
          <dgm:hierBranch val="init"/>
        </dgm:presLayoutVars>
      </dgm:prSet>
      <dgm:spPr/>
    </dgm:pt>
    <dgm:pt modelId="{75D64ED0-AF8C-4B41-B068-309E694712CD}" type="pres">
      <dgm:prSet presAssocID="{F4037526-BD0D-44F0-9D10-E8975B100019}" presName="rootComposite" presStyleCnt="0"/>
      <dgm:spPr/>
    </dgm:pt>
    <dgm:pt modelId="{45F9DFA3-D515-46B0-BB75-22169ADF13AB}" type="pres">
      <dgm:prSet presAssocID="{F4037526-BD0D-44F0-9D10-E8975B100019}" presName="rootText" presStyleLbl="node4" presStyleIdx="3" presStyleCnt="17" custLinFactX="11947" custLinFactY="-245347" custLinFactNeighborX="100000" custLinFactNeighborY="-300000">
        <dgm:presLayoutVars>
          <dgm:chPref val="3"/>
        </dgm:presLayoutVars>
      </dgm:prSet>
      <dgm:spPr/>
    </dgm:pt>
    <dgm:pt modelId="{35A2BBDC-0007-461B-AD42-22E0D234EE44}" type="pres">
      <dgm:prSet presAssocID="{F4037526-BD0D-44F0-9D10-E8975B100019}" presName="rootConnector" presStyleLbl="node4" presStyleIdx="3" presStyleCnt="17"/>
      <dgm:spPr/>
    </dgm:pt>
    <dgm:pt modelId="{8730F898-6939-4AB6-B81A-631DD7F6F5F6}" type="pres">
      <dgm:prSet presAssocID="{F4037526-BD0D-44F0-9D10-E8975B100019}" presName="hierChild4" presStyleCnt="0"/>
      <dgm:spPr/>
    </dgm:pt>
    <dgm:pt modelId="{F622D11C-5956-4403-959F-0DAA25F5AAD3}" type="pres">
      <dgm:prSet presAssocID="{F4037526-BD0D-44F0-9D10-E8975B100019}" presName="hierChild5" presStyleCnt="0"/>
      <dgm:spPr/>
    </dgm:pt>
    <dgm:pt modelId="{24D4C38A-052B-4E5A-9A4E-6D1DF2BDA6BA}" type="pres">
      <dgm:prSet presAssocID="{CF2AE74C-890A-4CC9-8CBC-54CD34E0E552}" presName="hierChild5" presStyleCnt="0"/>
      <dgm:spPr/>
    </dgm:pt>
    <dgm:pt modelId="{D111CEF8-B8BB-440A-A122-015AAF73B511}" type="pres">
      <dgm:prSet presAssocID="{AA793224-DC70-4583-9562-DD540B18632C}" presName="hierChild5" presStyleCnt="0"/>
      <dgm:spPr/>
    </dgm:pt>
    <dgm:pt modelId="{79BCB271-DFE7-4C70-95D4-7E8F9C2B0B56}" type="pres">
      <dgm:prSet presAssocID="{E4161DAE-440C-470A-9485-20B0A5F96A81}" presName="hierChild3" presStyleCnt="0"/>
      <dgm:spPr/>
    </dgm:pt>
    <dgm:pt modelId="{6B278206-8ECA-4358-9C9A-E615DC347585}" type="pres">
      <dgm:prSet presAssocID="{FD3CA0F6-1EF6-46A8-811A-DE668E133D12}" presName="Name111" presStyleLbl="parChTrans1D2" presStyleIdx="1" presStyleCnt="2"/>
      <dgm:spPr/>
    </dgm:pt>
    <dgm:pt modelId="{473EA0C2-4077-435A-9B67-6764B84593A4}" type="pres">
      <dgm:prSet presAssocID="{C8B941DC-A19C-4A2E-BB51-DE4BDBC22A76}" presName="hierRoot3" presStyleCnt="0">
        <dgm:presLayoutVars>
          <dgm:hierBranch/>
        </dgm:presLayoutVars>
      </dgm:prSet>
      <dgm:spPr/>
    </dgm:pt>
    <dgm:pt modelId="{6F5604B9-D12F-4D93-8AF0-0C4E117187BA}" type="pres">
      <dgm:prSet presAssocID="{C8B941DC-A19C-4A2E-BB51-DE4BDBC22A76}" presName="rootComposite3" presStyleCnt="0"/>
      <dgm:spPr/>
    </dgm:pt>
    <dgm:pt modelId="{71404CA6-62BB-4AF6-8265-9A86BAB5276F}" type="pres">
      <dgm:prSet presAssocID="{C8B941DC-A19C-4A2E-BB51-DE4BDBC22A76}" presName="rootText3" presStyleLbl="asst1" presStyleIdx="0" presStyleCnt="2">
        <dgm:presLayoutVars>
          <dgm:chPref val="3"/>
        </dgm:presLayoutVars>
      </dgm:prSet>
      <dgm:spPr/>
    </dgm:pt>
    <dgm:pt modelId="{AD2E4778-7740-457A-94C0-44BA62ED6B11}" type="pres">
      <dgm:prSet presAssocID="{C8B941DC-A19C-4A2E-BB51-DE4BDBC22A76}" presName="rootConnector3" presStyleLbl="asst1" presStyleIdx="0" presStyleCnt="2"/>
      <dgm:spPr/>
    </dgm:pt>
    <dgm:pt modelId="{B700D493-4B91-406F-B078-4D4979B16530}" type="pres">
      <dgm:prSet presAssocID="{C8B941DC-A19C-4A2E-BB51-DE4BDBC22A76}" presName="hierChild6" presStyleCnt="0"/>
      <dgm:spPr/>
    </dgm:pt>
    <dgm:pt modelId="{74AD3638-F8DB-40A5-8A57-09FB95232924}" type="pres">
      <dgm:prSet presAssocID="{4E6F097E-E44C-4FEC-939A-152CA7046F91}" presName="Name35" presStyleLbl="parChTrans1D3" presStyleIdx="1" presStyleCnt="6"/>
      <dgm:spPr/>
    </dgm:pt>
    <dgm:pt modelId="{6CDF4820-596E-4706-A4AD-7F270D8CE047}" type="pres">
      <dgm:prSet presAssocID="{C38DFCBD-E56D-4345-B43B-7AB4A4A2E90C}" presName="hierRoot2" presStyleCnt="0">
        <dgm:presLayoutVars>
          <dgm:hierBranch val="init"/>
        </dgm:presLayoutVars>
      </dgm:prSet>
      <dgm:spPr/>
    </dgm:pt>
    <dgm:pt modelId="{A1DB27B9-B53E-427C-9557-9D7F41BA62BC}" type="pres">
      <dgm:prSet presAssocID="{C38DFCBD-E56D-4345-B43B-7AB4A4A2E90C}" presName="rootComposite" presStyleCnt="0"/>
      <dgm:spPr/>
    </dgm:pt>
    <dgm:pt modelId="{010304B6-395D-48FE-8DB3-747AE5BF0556}" type="pres">
      <dgm:prSet presAssocID="{C38DFCBD-E56D-4345-B43B-7AB4A4A2E90C}" presName="rootText" presStyleLbl="node3" presStyleIdx="1" presStyleCnt="5" custLinFactX="91552" custLinFactY="-100000" custLinFactNeighborX="100000" custLinFactNeighborY="-104619">
        <dgm:presLayoutVars>
          <dgm:chPref val="3"/>
        </dgm:presLayoutVars>
      </dgm:prSet>
      <dgm:spPr/>
    </dgm:pt>
    <dgm:pt modelId="{C2AB0AB3-5FB5-416E-BB12-1849653A1567}" type="pres">
      <dgm:prSet presAssocID="{C38DFCBD-E56D-4345-B43B-7AB4A4A2E90C}" presName="rootConnector" presStyleLbl="node3" presStyleIdx="1" presStyleCnt="5"/>
      <dgm:spPr/>
    </dgm:pt>
    <dgm:pt modelId="{04045AA0-041F-405D-B71E-F142672B45DA}" type="pres">
      <dgm:prSet presAssocID="{C38DFCBD-E56D-4345-B43B-7AB4A4A2E90C}" presName="hierChild4" presStyleCnt="0"/>
      <dgm:spPr/>
    </dgm:pt>
    <dgm:pt modelId="{B41898B0-3278-41CB-AD74-6980A4131D53}" type="pres">
      <dgm:prSet presAssocID="{C38DFCBD-E56D-4345-B43B-7AB4A4A2E90C}" presName="hierChild5" presStyleCnt="0"/>
      <dgm:spPr/>
    </dgm:pt>
    <dgm:pt modelId="{0CE54147-038A-482D-AD27-79F3CD385FCE}" type="pres">
      <dgm:prSet presAssocID="{9423B562-A842-406B-B317-8FF7BA62C793}" presName="Name35" presStyleLbl="parChTrans1D3" presStyleIdx="2" presStyleCnt="6"/>
      <dgm:spPr/>
    </dgm:pt>
    <dgm:pt modelId="{DC15D685-FCC5-4D23-B715-CCAB9359239C}" type="pres">
      <dgm:prSet presAssocID="{76D734BF-5414-4568-AB4D-BAC57389EB14}" presName="hierRoot2" presStyleCnt="0">
        <dgm:presLayoutVars>
          <dgm:hierBranch val="init"/>
        </dgm:presLayoutVars>
      </dgm:prSet>
      <dgm:spPr/>
    </dgm:pt>
    <dgm:pt modelId="{8BBA4791-D67F-4289-9271-51BA301A2ED3}" type="pres">
      <dgm:prSet presAssocID="{76D734BF-5414-4568-AB4D-BAC57389EB14}" presName="rootComposite" presStyleCnt="0"/>
      <dgm:spPr/>
    </dgm:pt>
    <dgm:pt modelId="{07022E55-3D37-4BFB-8B45-2D80BE969C63}" type="pres">
      <dgm:prSet presAssocID="{76D734BF-5414-4568-AB4D-BAC57389EB14}" presName="rootText" presStyleLbl="node3" presStyleIdx="2" presStyleCnt="5" custLinFactX="91552" custLinFactY="-100000" custLinFactNeighborX="100000" custLinFactNeighborY="-104619">
        <dgm:presLayoutVars>
          <dgm:chPref val="3"/>
        </dgm:presLayoutVars>
      </dgm:prSet>
      <dgm:spPr/>
    </dgm:pt>
    <dgm:pt modelId="{3A4DE5F2-0588-4DF2-B5A4-69AC6DD3D8D9}" type="pres">
      <dgm:prSet presAssocID="{76D734BF-5414-4568-AB4D-BAC57389EB14}" presName="rootConnector" presStyleLbl="node3" presStyleIdx="2" presStyleCnt="5"/>
      <dgm:spPr/>
    </dgm:pt>
    <dgm:pt modelId="{6FAFF868-3B59-43CF-8879-55E0268FF909}" type="pres">
      <dgm:prSet presAssocID="{76D734BF-5414-4568-AB4D-BAC57389EB14}" presName="hierChild4" presStyleCnt="0"/>
      <dgm:spPr/>
    </dgm:pt>
    <dgm:pt modelId="{A100256B-0AAF-4D67-BEBC-4F2C17612247}" type="pres">
      <dgm:prSet presAssocID="{76D734BF-5414-4568-AB4D-BAC57389EB14}" presName="hierChild5" presStyleCnt="0"/>
      <dgm:spPr/>
    </dgm:pt>
    <dgm:pt modelId="{63A7AF8D-709D-402E-8301-AB45CF785C96}" type="pres">
      <dgm:prSet presAssocID="{4286A99B-C41E-4F8E-9986-871693E90050}" presName="Name35" presStyleLbl="parChTrans1D3" presStyleIdx="3" presStyleCnt="6"/>
      <dgm:spPr/>
    </dgm:pt>
    <dgm:pt modelId="{9DE6DBB9-70BE-4CDC-8C0D-EA89BF5AC4F2}" type="pres">
      <dgm:prSet presAssocID="{AF705839-CED0-4218-B5F2-B02ADA15F8E3}" presName="hierRoot2" presStyleCnt="0">
        <dgm:presLayoutVars>
          <dgm:hierBranch/>
        </dgm:presLayoutVars>
      </dgm:prSet>
      <dgm:spPr/>
    </dgm:pt>
    <dgm:pt modelId="{30993312-829F-4C64-8831-79748E97ADAA}" type="pres">
      <dgm:prSet presAssocID="{AF705839-CED0-4218-B5F2-B02ADA15F8E3}" presName="rootComposite" presStyleCnt="0"/>
      <dgm:spPr/>
    </dgm:pt>
    <dgm:pt modelId="{46BFAB4A-5F5B-42A4-B616-325B88BA94F2}" type="pres">
      <dgm:prSet presAssocID="{AF705839-CED0-4218-B5F2-B02ADA15F8E3}" presName="rootText" presStyleLbl="node3" presStyleIdx="3" presStyleCnt="5" custLinFactX="91552" custLinFactY="-100000" custLinFactNeighborX="100000" custLinFactNeighborY="-104619">
        <dgm:presLayoutVars>
          <dgm:chPref val="3"/>
        </dgm:presLayoutVars>
      </dgm:prSet>
      <dgm:spPr/>
    </dgm:pt>
    <dgm:pt modelId="{E46BB244-AD69-4AE1-8CD8-A57FB81264DB}" type="pres">
      <dgm:prSet presAssocID="{AF705839-CED0-4218-B5F2-B02ADA15F8E3}" presName="rootConnector" presStyleLbl="node3" presStyleIdx="3" presStyleCnt="5"/>
      <dgm:spPr/>
    </dgm:pt>
    <dgm:pt modelId="{64AB4818-0DE8-430A-B8E9-41EBCBDFB158}" type="pres">
      <dgm:prSet presAssocID="{AF705839-CED0-4218-B5F2-B02ADA15F8E3}" presName="hierChild4" presStyleCnt="0"/>
      <dgm:spPr/>
    </dgm:pt>
    <dgm:pt modelId="{EBA5AB10-C891-4E3C-9C3A-9176A339B03D}" type="pres">
      <dgm:prSet presAssocID="{01320E3D-854E-4148-BB91-7640DB5EF64D}" presName="Name35" presStyleLbl="parChTrans1D4" presStyleIdx="4" presStyleCnt="18"/>
      <dgm:spPr/>
    </dgm:pt>
    <dgm:pt modelId="{FE4655A1-B541-4C67-81DC-8605AE31EACC}" type="pres">
      <dgm:prSet presAssocID="{3A1E29B0-643F-449B-AF4A-60C28E5F727B}" presName="hierRoot2" presStyleCnt="0">
        <dgm:presLayoutVars>
          <dgm:hierBranch/>
        </dgm:presLayoutVars>
      </dgm:prSet>
      <dgm:spPr/>
    </dgm:pt>
    <dgm:pt modelId="{3D68B4F8-21AF-41B0-AE29-88887F3E3429}" type="pres">
      <dgm:prSet presAssocID="{3A1E29B0-643F-449B-AF4A-60C28E5F727B}" presName="rootComposite" presStyleCnt="0"/>
      <dgm:spPr/>
    </dgm:pt>
    <dgm:pt modelId="{94886E6B-A2F1-41FF-A312-325B05B8961F}" type="pres">
      <dgm:prSet presAssocID="{3A1E29B0-643F-449B-AF4A-60C28E5F727B}" presName="rootText" presStyleLbl="node4" presStyleIdx="4" presStyleCnt="17" custLinFactX="-108567" custLinFactY="100000" custLinFactNeighborX="-200000" custLinFactNeighborY="173566">
        <dgm:presLayoutVars>
          <dgm:chPref val="3"/>
        </dgm:presLayoutVars>
      </dgm:prSet>
      <dgm:spPr/>
    </dgm:pt>
    <dgm:pt modelId="{B54FF731-C2C2-4B3C-A26B-91BF042CAA10}" type="pres">
      <dgm:prSet presAssocID="{3A1E29B0-643F-449B-AF4A-60C28E5F727B}" presName="rootConnector" presStyleLbl="node4" presStyleIdx="4" presStyleCnt="17"/>
      <dgm:spPr/>
    </dgm:pt>
    <dgm:pt modelId="{FB26B92F-4A2C-4523-8DA2-2CFF379FA64B}" type="pres">
      <dgm:prSet presAssocID="{3A1E29B0-643F-449B-AF4A-60C28E5F727B}" presName="hierChild4" presStyleCnt="0"/>
      <dgm:spPr/>
    </dgm:pt>
    <dgm:pt modelId="{374EC041-A65F-4D15-BB0B-918D279DA93D}" type="pres">
      <dgm:prSet presAssocID="{FE669078-38BD-4178-B72B-35D245A53044}" presName="Name35" presStyleLbl="parChTrans1D4" presStyleIdx="5" presStyleCnt="18"/>
      <dgm:spPr/>
    </dgm:pt>
    <dgm:pt modelId="{1E0FB8AF-B6B7-4593-939C-1BC0DD95C54F}" type="pres">
      <dgm:prSet presAssocID="{265AF3AC-8F7B-498C-8C92-5A8CDF8D47A7}" presName="hierRoot2" presStyleCnt="0">
        <dgm:presLayoutVars>
          <dgm:hierBranch val="init"/>
        </dgm:presLayoutVars>
      </dgm:prSet>
      <dgm:spPr/>
    </dgm:pt>
    <dgm:pt modelId="{E27A387E-63C2-4624-841E-236C3B6C2512}" type="pres">
      <dgm:prSet presAssocID="{265AF3AC-8F7B-498C-8C92-5A8CDF8D47A7}" presName="rootComposite" presStyleCnt="0"/>
      <dgm:spPr/>
    </dgm:pt>
    <dgm:pt modelId="{62B27403-B70C-4947-A85F-7A92CCCD94F1}" type="pres">
      <dgm:prSet presAssocID="{265AF3AC-8F7B-498C-8C92-5A8CDF8D47A7}" presName="rootText" presStyleLbl="node4" presStyleIdx="5" presStyleCnt="17" custLinFactX="-110176" custLinFactY="100000" custLinFactNeighborX="-200000" custLinFactNeighborY="182794">
        <dgm:presLayoutVars>
          <dgm:chPref val="3"/>
        </dgm:presLayoutVars>
      </dgm:prSet>
      <dgm:spPr/>
    </dgm:pt>
    <dgm:pt modelId="{4725D66A-DFF9-430C-B41C-FFB25A693B0D}" type="pres">
      <dgm:prSet presAssocID="{265AF3AC-8F7B-498C-8C92-5A8CDF8D47A7}" presName="rootConnector" presStyleLbl="node4" presStyleIdx="5" presStyleCnt="17"/>
      <dgm:spPr/>
    </dgm:pt>
    <dgm:pt modelId="{13277C4A-3AB7-4F0C-9D9F-3C634AA021A6}" type="pres">
      <dgm:prSet presAssocID="{265AF3AC-8F7B-498C-8C92-5A8CDF8D47A7}" presName="hierChild4" presStyleCnt="0"/>
      <dgm:spPr/>
    </dgm:pt>
    <dgm:pt modelId="{13DB759B-4D4C-49EE-AE8D-9C131106AF80}" type="pres">
      <dgm:prSet presAssocID="{265AF3AC-8F7B-498C-8C92-5A8CDF8D47A7}" presName="hierChild5" presStyleCnt="0"/>
      <dgm:spPr/>
    </dgm:pt>
    <dgm:pt modelId="{3A30ACBF-10E7-4FE4-9545-45F21949C06C}" type="pres">
      <dgm:prSet presAssocID="{74971E04-D808-414B-9BA6-4710222E7604}" presName="Name35" presStyleLbl="parChTrans1D4" presStyleIdx="6" presStyleCnt="18"/>
      <dgm:spPr/>
    </dgm:pt>
    <dgm:pt modelId="{3270C304-A921-411B-B20B-F5976E017871}" type="pres">
      <dgm:prSet presAssocID="{4C4FDA94-E32F-4564-94E4-242A39222859}" presName="hierRoot2" presStyleCnt="0">
        <dgm:presLayoutVars>
          <dgm:hierBranch val="init"/>
        </dgm:presLayoutVars>
      </dgm:prSet>
      <dgm:spPr/>
    </dgm:pt>
    <dgm:pt modelId="{CC5F13E2-62F0-4E4D-8862-ECD7BAEC5128}" type="pres">
      <dgm:prSet presAssocID="{4C4FDA94-E32F-4564-94E4-242A39222859}" presName="rootComposite" presStyleCnt="0"/>
      <dgm:spPr/>
    </dgm:pt>
    <dgm:pt modelId="{7AAB8690-3971-4D88-A43B-C2D8747FAF88}" type="pres">
      <dgm:prSet presAssocID="{4C4FDA94-E32F-4564-94E4-242A39222859}" presName="rootText" presStyleLbl="node4" presStyleIdx="6" presStyleCnt="17" custLinFactX="-108763" custLinFactY="100000" custLinFactNeighborX="-200000" custLinFactNeighborY="181159">
        <dgm:presLayoutVars>
          <dgm:chPref val="3"/>
        </dgm:presLayoutVars>
      </dgm:prSet>
      <dgm:spPr/>
    </dgm:pt>
    <dgm:pt modelId="{8F07704A-7385-4BDD-AF25-14B6B731D961}" type="pres">
      <dgm:prSet presAssocID="{4C4FDA94-E32F-4564-94E4-242A39222859}" presName="rootConnector" presStyleLbl="node4" presStyleIdx="6" presStyleCnt="17"/>
      <dgm:spPr/>
    </dgm:pt>
    <dgm:pt modelId="{57012D8A-D122-4718-8FA1-21FA1910D9B6}" type="pres">
      <dgm:prSet presAssocID="{4C4FDA94-E32F-4564-94E4-242A39222859}" presName="hierChild4" presStyleCnt="0"/>
      <dgm:spPr/>
    </dgm:pt>
    <dgm:pt modelId="{4D59B979-2B6F-4C72-98CF-E2655DC43B7B}" type="pres">
      <dgm:prSet presAssocID="{4C4FDA94-E32F-4564-94E4-242A39222859}" presName="hierChild5" presStyleCnt="0"/>
      <dgm:spPr/>
    </dgm:pt>
    <dgm:pt modelId="{2E9A1298-E899-41CA-8C6E-FFA8D3D033BE}" type="pres">
      <dgm:prSet presAssocID="{F7B98490-D546-4BA4-A928-0738690FC7DF}" presName="Name35" presStyleLbl="parChTrans1D4" presStyleIdx="7" presStyleCnt="18"/>
      <dgm:spPr/>
    </dgm:pt>
    <dgm:pt modelId="{587BDC91-2928-43F3-9F56-455FC829785B}" type="pres">
      <dgm:prSet presAssocID="{175A5A98-BFBD-48A8-A092-13297956493B}" presName="hierRoot2" presStyleCnt="0">
        <dgm:presLayoutVars>
          <dgm:hierBranch val="init"/>
        </dgm:presLayoutVars>
      </dgm:prSet>
      <dgm:spPr/>
    </dgm:pt>
    <dgm:pt modelId="{266E8E28-0375-4975-AF61-1AA9A5B53C24}" type="pres">
      <dgm:prSet presAssocID="{175A5A98-BFBD-48A8-A092-13297956493B}" presName="rootComposite" presStyleCnt="0"/>
      <dgm:spPr/>
    </dgm:pt>
    <dgm:pt modelId="{5DDE3ABB-39D6-4D39-A7A8-C21849F0F68B}" type="pres">
      <dgm:prSet presAssocID="{175A5A98-BFBD-48A8-A092-13297956493B}" presName="rootText" presStyleLbl="node4" presStyleIdx="7" presStyleCnt="17" custScaleX="129544" custLinFactX="-112850" custLinFactY="100000" custLinFactNeighborX="-200000" custLinFactNeighborY="182794">
        <dgm:presLayoutVars>
          <dgm:chPref val="3"/>
        </dgm:presLayoutVars>
      </dgm:prSet>
      <dgm:spPr/>
    </dgm:pt>
    <dgm:pt modelId="{1439B849-CF27-44C7-ADCB-D637AF1EB91A}" type="pres">
      <dgm:prSet presAssocID="{175A5A98-BFBD-48A8-A092-13297956493B}" presName="rootConnector" presStyleLbl="node4" presStyleIdx="7" presStyleCnt="17"/>
      <dgm:spPr/>
    </dgm:pt>
    <dgm:pt modelId="{71045733-FCD1-4AB1-9AE4-C6A74221E1E9}" type="pres">
      <dgm:prSet presAssocID="{175A5A98-BFBD-48A8-A092-13297956493B}" presName="hierChild4" presStyleCnt="0"/>
      <dgm:spPr/>
    </dgm:pt>
    <dgm:pt modelId="{364FF2C0-4075-407E-A976-84AA1DFE94A8}" type="pres">
      <dgm:prSet presAssocID="{175A5A98-BFBD-48A8-A092-13297956493B}" presName="hierChild5" presStyleCnt="0"/>
      <dgm:spPr/>
    </dgm:pt>
    <dgm:pt modelId="{1320E8EF-13B0-4FF8-B414-E2B9F3194141}" type="pres">
      <dgm:prSet presAssocID="{3A1E29B0-643F-449B-AF4A-60C28E5F727B}" presName="hierChild5" presStyleCnt="0"/>
      <dgm:spPr/>
    </dgm:pt>
    <dgm:pt modelId="{9C1D2195-38C5-4607-8437-063C966A4D89}" type="pres">
      <dgm:prSet presAssocID="{7C1D8387-94D5-4A85-9EF0-BAAC27CE54CC}" presName="Name35" presStyleLbl="parChTrans1D4" presStyleIdx="8" presStyleCnt="18"/>
      <dgm:spPr/>
    </dgm:pt>
    <dgm:pt modelId="{1C300173-BB9D-4A0C-A01B-83BB64930992}" type="pres">
      <dgm:prSet presAssocID="{2B8BE030-18D5-4595-B906-B09A68E8E6F6}" presName="hierRoot2" presStyleCnt="0">
        <dgm:presLayoutVars>
          <dgm:hierBranch/>
        </dgm:presLayoutVars>
      </dgm:prSet>
      <dgm:spPr/>
    </dgm:pt>
    <dgm:pt modelId="{A4243759-7D41-4088-9AE2-670A487652EC}" type="pres">
      <dgm:prSet presAssocID="{2B8BE030-18D5-4595-B906-B09A68E8E6F6}" presName="rootComposite" presStyleCnt="0"/>
      <dgm:spPr/>
    </dgm:pt>
    <dgm:pt modelId="{779A0631-D3A3-46C2-A80C-DF9490741884}" type="pres">
      <dgm:prSet presAssocID="{2B8BE030-18D5-4595-B906-B09A68E8E6F6}" presName="rootText" presStyleLbl="node4" presStyleIdx="8" presStyleCnt="17" custLinFactY="100000" custLinFactNeighborX="8741" custLinFactNeighborY="173525">
        <dgm:presLayoutVars>
          <dgm:chPref val="3"/>
        </dgm:presLayoutVars>
      </dgm:prSet>
      <dgm:spPr/>
    </dgm:pt>
    <dgm:pt modelId="{0D499D7B-069D-44FA-A505-2ECFCEEBD59F}" type="pres">
      <dgm:prSet presAssocID="{2B8BE030-18D5-4595-B906-B09A68E8E6F6}" presName="rootConnector" presStyleLbl="node4" presStyleIdx="8" presStyleCnt="17"/>
      <dgm:spPr/>
    </dgm:pt>
    <dgm:pt modelId="{4184F7D9-1109-45DF-8B84-6E8344198519}" type="pres">
      <dgm:prSet presAssocID="{2B8BE030-18D5-4595-B906-B09A68E8E6F6}" presName="hierChild4" presStyleCnt="0"/>
      <dgm:spPr/>
    </dgm:pt>
    <dgm:pt modelId="{0EC4FD65-369D-4E01-9DA9-445E1BC6EFA1}" type="pres">
      <dgm:prSet presAssocID="{4DC96577-EDEF-462A-9511-EF30A7CF31C7}" presName="Name35" presStyleLbl="parChTrans1D4" presStyleIdx="9" presStyleCnt="18"/>
      <dgm:spPr/>
    </dgm:pt>
    <dgm:pt modelId="{5E9018D5-C869-43F3-AFB1-65A92F18752A}" type="pres">
      <dgm:prSet presAssocID="{A8F69C5C-2025-46CF-B140-94C64F85405D}" presName="hierRoot2" presStyleCnt="0">
        <dgm:presLayoutVars>
          <dgm:hierBranch val="init"/>
        </dgm:presLayoutVars>
      </dgm:prSet>
      <dgm:spPr/>
    </dgm:pt>
    <dgm:pt modelId="{80A720EE-4987-48DD-AF25-0BA69E85069F}" type="pres">
      <dgm:prSet presAssocID="{A8F69C5C-2025-46CF-B140-94C64F85405D}" presName="rootComposite" presStyleCnt="0"/>
      <dgm:spPr/>
    </dgm:pt>
    <dgm:pt modelId="{638B9951-D5CE-4274-A65B-DE0A0FDF686B}" type="pres">
      <dgm:prSet presAssocID="{A8F69C5C-2025-46CF-B140-94C64F85405D}" presName="rootText" presStyleLbl="node4" presStyleIdx="9" presStyleCnt="17" custLinFactY="100000" custLinFactNeighborX="-2703" custLinFactNeighborY="171890">
        <dgm:presLayoutVars>
          <dgm:chPref val="3"/>
        </dgm:presLayoutVars>
      </dgm:prSet>
      <dgm:spPr/>
    </dgm:pt>
    <dgm:pt modelId="{992D3315-299C-4DAC-B918-C8F017316A91}" type="pres">
      <dgm:prSet presAssocID="{A8F69C5C-2025-46CF-B140-94C64F85405D}" presName="rootConnector" presStyleLbl="node4" presStyleIdx="9" presStyleCnt="17"/>
      <dgm:spPr/>
    </dgm:pt>
    <dgm:pt modelId="{CD7DE934-CC05-4C45-8131-1237934006E3}" type="pres">
      <dgm:prSet presAssocID="{A8F69C5C-2025-46CF-B140-94C64F85405D}" presName="hierChild4" presStyleCnt="0"/>
      <dgm:spPr/>
    </dgm:pt>
    <dgm:pt modelId="{B7DF2206-F767-42B6-91B6-FEF73089180F}" type="pres">
      <dgm:prSet presAssocID="{A8F69C5C-2025-46CF-B140-94C64F85405D}" presName="hierChild5" presStyleCnt="0"/>
      <dgm:spPr/>
    </dgm:pt>
    <dgm:pt modelId="{B992319B-3718-4BE5-814D-2E85D5D95F52}" type="pres">
      <dgm:prSet presAssocID="{566E043C-E0ED-453B-B000-379CF330BC40}" presName="Name35" presStyleLbl="parChTrans1D4" presStyleIdx="10" presStyleCnt="18"/>
      <dgm:spPr/>
    </dgm:pt>
    <dgm:pt modelId="{8B316391-FB59-432B-8F7F-ECCB9B3137FD}" type="pres">
      <dgm:prSet presAssocID="{2DFBD111-4304-4DD1-B61F-A421991CA78A}" presName="hierRoot2" presStyleCnt="0">
        <dgm:presLayoutVars>
          <dgm:hierBranch val="init"/>
        </dgm:presLayoutVars>
      </dgm:prSet>
      <dgm:spPr/>
    </dgm:pt>
    <dgm:pt modelId="{DDEE10B8-67D9-4864-BC11-3057CEA0C139}" type="pres">
      <dgm:prSet presAssocID="{2DFBD111-4304-4DD1-B61F-A421991CA78A}" presName="rootComposite" presStyleCnt="0"/>
      <dgm:spPr/>
    </dgm:pt>
    <dgm:pt modelId="{6804B6A8-809E-49F0-98E2-0FBA0FBCF033}" type="pres">
      <dgm:prSet presAssocID="{2DFBD111-4304-4DD1-B61F-A421991CA78A}" presName="rootText" presStyleLbl="node4" presStyleIdx="10" presStyleCnt="17" custLinFactY="100000" custLinFactNeighborX="8741" custLinFactNeighborY="173525">
        <dgm:presLayoutVars>
          <dgm:chPref val="3"/>
        </dgm:presLayoutVars>
      </dgm:prSet>
      <dgm:spPr/>
    </dgm:pt>
    <dgm:pt modelId="{A687736E-3308-459F-A8B9-EB60DE5281C1}" type="pres">
      <dgm:prSet presAssocID="{2DFBD111-4304-4DD1-B61F-A421991CA78A}" presName="rootConnector" presStyleLbl="node4" presStyleIdx="10" presStyleCnt="17"/>
      <dgm:spPr/>
    </dgm:pt>
    <dgm:pt modelId="{FB24D1F3-5998-4EDE-86D6-B7F6CEBAF96A}" type="pres">
      <dgm:prSet presAssocID="{2DFBD111-4304-4DD1-B61F-A421991CA78A}" presName="hierChild4" presStyleCnt="0"/>
      <dgm:spPr/>
    </dgm:pt>
    <dgm:pt modelId="{66640642-BFF2-4E9D-83DB-F79DA382C40F}" type="pres">
      <dgm:prSet presAssocID="{2DFBD111-4304-4DD1-B61F-A421991CA78A}" presName="hierChild5" presStyleCnt="0"/>
      <dgm:spPr/>
    </dgm:pt>
    <dgm:pt modelId="{3F5B066B-D3C8-4011-BC3D-C796F7CBCEB7}" type="pres">
      <dgm:prSet presAssocID="{A62661C6-EA3D-4816-B7FA-599FA0B87DC4}" presName="Name35" presStyleLbl="parChTrans1D4" presStyleIdx="11" presStyleCnt="18"/>
      <dgm:spPr/>
    </dgm:pt>
    <dgm:pt modelId="{E4D8390A-FB74-4254-BE4A-D430B38BF87E}" type="pres">
      <dgm:prSet presAssocID="{38150C88-13F0-41DC-A2C7-60508A664AE9}" presName="hierRoot2" presStyleCnt="0">
        <dgm:presLayoutVars>
          <dgm:hierBranch val="init"/>
        </dgm:presLayoutVars>
      </dgm:prSet>
      <dgm:spPr/>
    </dgm:pt>
    <dgm:pt modelId="{21471CB3-0C7E-4E33-92ED-8A559E2D9539}" type="pres">
      <dgm:prSet presAssocID="{38150C88-13F0-41DC-A2C7-60508A664AE9}" presName="rootComposite" presStyleCnt="0"/>
      <dgm:spPr/>
    </dgm:pt>
    <dgm:pt modelId="{1E01FED8-A0D0-4FCA-8A00-04D2665EEBCC}" type="pres">
      <dgm:prSet presAssocID="{38150C88-13F0-41DC-A2C7-60508A664AE9}" presName="rootText" presStyleLbl="node4" presStyleIdx="11" presStyleCnt="17" custLinFactY="100000" custLinFactNeighborX="8741" custLinFactNeighborY="171890">
        <dgm:presLayoutVars>
          <dgm:chPref val="3"/>
        </dgm:presLayoutVars>
      </dgm:prSet>
      <dgm:spPr/>
    </dgm:pt>
    <dgm:pt modelId="{1C810CA5-3F5F-46A6-B6E1-2D2D4FB8B65D}" type="pres">
      <dgm:prSet presAssocID="{38150C88-13F0-41DC-A2C7-60508A664AE9}" presName="rootConnector" presStyleLbl="node4" presStyleIdx="11" presStyleCnt="17"/>
      <dgm:spPr/>
    </dgm:pt>
    <dgm:pt modelId="{3E4EF57E-394B-411E-8095-C68D3ECF7275}" type="pres">
      <dgm:prSet presAssocID="{38150C88-13F0-41DC-A2C7-60508A664AE9}" presName="hierChild4" presStyleCnt="0"/>
      <dgm:spPr/>
    </dgm:pt>
    <dgm:pt modelId="{65DEA1A8-C6D5-4BED-82F0-260332B1ADF2}" type="pres">
      <dgm:prSet presAssocID="{38150C88-13F0-41DC-A2C7-60508A664AE9}" presName="hierChild5" presStyleCnt="0"/>
      <dgm:spPr/>
    </dgm:pt>
    <dgm:pt modelId="{17DCEB93-47B1-4ECB-A5DE-ACD73EBA24B0}" type="pres">
      <dgm:prSet presAssocID="{9EAE0500-EA8A-4794-B54D-48868A0BC717}" presName="Name35" presStyleLbl="parChTrans1D4" presStyleIdx="12" presStyleCnt="18"/>
      <dgm:spPr/>
    </dgm:pt>
    <dgm:pt modelId="{75097CBD-7964-4CB0-B0DD-5D709001BEFC}" type="pres">
      <dgm:prSet presAssocID="{DA99DDE9-1E08-47FF-A9A0-4555DAFE5814}" presName="hierRoot2" presStyleCnt="0">
        <dgm:presLayoutVars>
          <dgm:hierBranch val="init"/>
        </dgm:presLayoutVars>
      </dgm:prSet>
      <dgm:spPr/>
    </dgm:pt>
    <dgm:pt modelId="{F0000FB6-7285-4850-B63D-4FD2AFB7BF7D}" type="pres">
      <dgm:prSet presAssocID="{DA99DDE9-1E08-47FF-A9A0-4555DAFE5814}" presName="rootComposite" presStyleCnt="0"/>
      <dgm:spPr/>
    </dgm:pt>
    <dgm:pt modelId="{9CE6631E-A29F-41B1-BE8F-48CB94073DF4}" type="pres">
      <dgm:prSet presAssocID="{DA99DDE9-1E08-47FF-A9A0-4555DAFE5814}" presName="rootText" presStyleLbl="node4" presStyleIdx="12" presStyleCnt="17" custScaleX="131987" custLinFactY="100000" custLinFactNeighborX="8741" custLinFactNeighborY="171890">
        <dgm:presLayoutVars>
          <dgm:chPref val="3"/>
        </dgm:presLayoutVars>
      </dgm:prSet>
      <dgm:spPr/>
    </dgm:pt>
    <dgm:pt modelId="{18E19F11-28FB-4666-8007-520B57C773A1}" type="pres">
      <dgm:prSet presAssocID="{DA99DDE9-1E08-47FF-A9A0-4555DAFE5814}" presName="rootConnector" presStyleLbl="node4" presStyleIdx="12" presStyleCnt="17"/>
      <dgm:spPr/>
    </dgm:pt>
    <dgm:pt modelId="{5D8B1FA8-CB68-4E55-BD22-EB5735112623}" type="pres">
      <dgm:prSet presAssocID="{DA99DDE9-1E08-47FF-A9A0-4555DAFE5814}" presName="hierChild4" presStyleCnt="0"/>
      <dgm:spPr/>
    </dgm:pt>
    <dgm:pt modelId="{D698DCB3-FE13-403B-BFDA-FE82A0006AD4}" type="pres">
      <dgm:prSet presAssocID="{DA99DDE9-1E08-47FF-A9A0-4555DAFE5814}" presName="hierChild5" presStyleCnt="0"/>
      <dgm:spPr/>
    </dgm:pt>
    <dgm:pt modelId="{D14250FC-B476-42CB-8CB4-C4E6B81496E5}" type="pres">
      <dgm:prSet presAssocID="{2B8BE030-18D5-4595-B906-B09A68E8E6F6}" presName="hierChild5" presStyleCnt="0"/>
      <dgm:spPr/>
    </dgm:pt>
    <dgm:pt modelId="{095C8C06-8448-4B14-BC1F-BAC4F410BCA8}" type="pres">
      <dgm:prSet presAssocID="{F1C650CB-95BC-4FB9-A4E9-D30545D403CC}" presName="Name111" presStyleLbl="parChTrans1D4" presStyleIdx="13" presStyleCnt="18"/>
      <dgm:spPr/>
    </dgm:pt>
    <dgm:pt modelId="{AF53C490-C5D5-4CD0-A3DD-DA511F6368FF}" type="pres">
      <dgm:prSet presAssocID="{840D4D1E-9E25-4905-8ED4-9DAB37F56A1F}" presName="hierRoot3" presStyleCnt="0">
        <dgm:presLayoutVars>
          <dgm:hierBranch/>
        </dgm:presLayoutVars>
      </dgm:prSet>
      <dgm:spPr/>
    </dgm:pt>
    <dgm:pt modelId="{D04578C0-4B46-4500-983E-DE606A5F89F1}" type="pres">
      <dgm:prSet presAssocID="{840D4D1E-9E25-4905-8ED4-9DAB37F56A1F}" presName="rootComposite3" presStyleCnt="0"/>
      <dgm:spPr/>
    </dgm:pt>
    <dgm:pt modelId="{FBBCAC2C-0A0B-463B-9FF4-A8BB89EE9602}" type="pres">
      <dgm:prSet presAssocID="{840D4D1E-9E25-4905-8ED4-9DAB37F56A1F}" presName="rootText3" presStyleLbl="asst4" presStyleIdx="0" presStyleCnt="1" custLinFactX="-6493" custLinFactY="100000" custLinFactNeighborX="-100000" custLinFactNeighborY="138466">
        <dgm:presLayoutVars>
          <dgm:chPref val="3"/>
        </dgm:presLayoutVars>
      </dgm:prSet>
      <dgm:spPr/>
    </dgm:pt>
    <dgm:pt modelId="{023A109E-11A7-4ED6-8814-C05123F5CD07}" type="pres">
      <dgm:prSet presAssocID="{840D4D1E-9E25-4905-8ED4-9DAB37F56A1F}" presName="rootConnector3" presStyleLbl="asst4" presStyleIdx="0" presStyleCnt="1"/>
      <dgm:spPr/>
    </dgm:pt>
    <dgm:pt modelId="{D4881F6F-EA21-4BD0-BE8E-F1CBDD481EF3}" type="pres">
      <dgm:prSet presAssocID="{840D4D1E-9E25-4905-8ED4-9DAB37F56A1F}" presName="hierChild6" presStyleCnt="0"/>
      <dgm:spPr/>
    </dgm:pt>
    <dgm:pt modelId="{FFBB4C41-D501-40CB-9B7F-3BE5B51D0B2F}" type="pres">
      <dgm:prSet presAssocID="{840D4D1E-9E25-4905-8ED4-9DAB37F56A1F}" presName="hierChild7" presStyleCnt="0"/>
      <dgm:spPr/>
    </dgm:pt>
    <dgm:pt modelId="{505E63AD-11E8-4499-9F16-7938956E5489}" type="pres">
      <dgm:prSet presAssocID="{AF705839-CED0-4218-B5F2-B02ADA15F8E3}" presName="hierChild5" presStyleCnt="0"/>
      <dgm:spPr/>
    </dgm:pt>
    <dgm:pt modelId="{49F680B2-FF02-475E-937E-88E39D8ECECA}" type="pres">
      <dgm:prSet presAssocID="{ABB610AD-4740-4CFB-A324-2A37B6D10BF5}" presName="Name35" presStyleLbl="parChTrans1D3" presStyleIdx="4" presStyleCnt="6"/>
      <dgm:spPr/>
    </dgm:pt>
    <dgm:pt modelId="{18699B2A-07F8-4329-89ED-5E8F546FEF31}" type="pres">
      <dgm:prSet presAssocID="{825FB0AF-817C-416C-A06B-9A55D4CCCA3C}" presName="hierRoot2" presStyleCnt="0">
        <dgm:presLayoutVars>
          <dgm:hierBranch val="init"/>
        </dgm:presLayoutVars>
      </dgm:prSet>
      <dgm:spPr/>
    </dgm:pt>
    <dgm:pt modelId="{C7D566C6-3CF4-4DF8-AA6D-8000C112DEBB}" type="pres">
      <dgm:prSet presAssocID="{825FB0AF-817C-416C-A06B-9A55D4CCCA3C}" presName="rootComposite" presStyleCnt="0"/>
      <dgm:spPr/>
    </dgm:pt>
    <dgm:pt modelId="{0005017C-51D0-4C60-8B25-A3715C1C1BB7}" type="pres">
      <dgm:prSet presAssocID="{825FB0AF-817C-416C-A06B-9A55D4CCCA3C}" presName="rootText" presStyleLbl="node3" presStyleIdx="4" presStyleCnt="5" custLinFactX="91552" custLinFactY="-100000" custLinFactNeighborX="100000" custLinFactNeighborY="-104619">
        <dgm:presLayoutVars>
          <dgm:chPref val="3"/>
        </dgm:presLayoutVars>
      </dgm:prSet>
      <dgm:spPr/>
    </dgm:pt>
    <dgm:pt modelId="{9EFE5A78-07CB-43AF-B912-CFD909927373}" type="pres">
      <dgm:prSet presAssocID="{825FB0AF-817C-416C-A06B-9A55D4CCCA3C}" presName="rootConnector" presStyleLbl="node3" presStyleIdx="4" presStyleCnt="5"/>
      <dgm:spPr/>
    </dgm:pt>
    <dgm:pt modelId="{D1FC9156-6752-4C7C-B47C-F766A25309EC}" type="pres">
      <dgm:prSet presAssocID="{825FB0AF-817C-416C-A06B-9A55D4CCCA3C}" presName="hierChild4" presStyleCnt="0"/>
      <dgm:spPr/>
    </dgm:pt>
    <dgm:pt modelId="{CD85DFC5-CFA2-4825-9D33-063CAB2BC48F}" type="pres">
      <dgm:prSet presAssocID="{825FB0AF-817C-416C-A06B-9A55D4CCCA3C}" presName="hierChild5" presStyleCnt="0"/>
      <dgm:spPr/>
    </dgm:pt>
    <dgm:pt modelId="{60858DD7-037E-4B78-A000-E0A754BEEE61}" type="pres">
      <dgm:prSet presAssocID="{C8B941DC-A19C-4A2E-BB51-DE4BDBC22A76}" presName="hierChild7" presStyleCnt="0"/>
      <dgm:spPr/>
    </dgm:pt>
    <dgm:pt modelId="{2C97DCCE-B5F9-4D2E-A5BA-B87FC1C024C6}" type="pres">
      <dgm:prSet presAssocID="{5DC45185-555D-4733-A79C-7A8E31ABCA87}" presName="Name111" presStyleLbl="parChTrans1D3" presStyleIdx="5" presStyleCnt="6"/>
      <dgm:spPr/>
    </dgm:pt>
    <dgm:pt modelId="{D7C25587-AA9E-46A2-B6AE-E7868FE5DB55}" type="pres">
      <dgm:prSet presAssocID="{0F58C41E-11EE-4E63-9464-CC3AEDE91C38}" presName="hierRoot3" presStyleCnt="0">
        <dgm:presLayoutVars>
          <dgm:hierBranch/>
        </dgm:presLayoutVars>
      </dgm:prSet>
      <dgm:spPr/>
    </dgm:pt>
    <dgm:pt modelId="{E943997C-4100-48A2-B908-7A708099E815}" type="pres">
      <dgm:prSet presAssocID="{0F58C41E-11EE-4E63-9464-CC3AEDE91C38}" presName="rootComposite3" presStyleCnt="0"/>
      <dgm:spPr/>
    </dgm:pt>
    <dgm:pt modelId="{DEED1033-CD6D-4AF2-A9F8-F5FD60084D7E}" type="pres">
      <dgm:prSet presAssocID="{0F58C41E-11EE-4E63-9464-CC3AEDE91C38}" presName="rootText3" presStyleLbl="asst1" presStyleIdx="1" presStyleCnt="2" custLinFactX="-2406" custLinFactNeighborX="-100000" custLinFactNeighborY="7647">
        <dgm:presLayoutVars>
          <dgm:chPref val="3"/>
        </dgm:presLayoutVars>
      </dgm:prSet>
      <dgm:spPr/>
    </dgm:pt>
    <dgm:pt modelId="{A73D4DF6-12B3-48CD-B21B-7E6237BA3519}" type="pres">
      <dgm:prSet presAssocID="{0F58C41E-11EE-4E63-9464-CC3AEDE91C38}" presName="rootConnector3" presStyleLbl="asst1" presStyleIdx="1" presStyleCnt="2"/>
      <dgm:spPr/>
    </dgm:pt>
    <dgm:pt modelId="{E6866FA6-292E-47A8-9F93-26C1DE9B1204}" type="pres">
      <dgm:prSet presAssocID="{0F58C41E-11EE-4E63-9464-CC3AEDE91C38}" presName="hierChild6" presStyleCnt="0"/>
      <dgm:spPr/>
    </dgm:pt>
    <dgm:pt modelId="{26D99F74-50B8-40C1-B9CD-86B04E8E0D57}" type="pres">
      <dgm:prSet presAssocID="{5EE65E6F-DCF2-4261-809B-A4B53DF9DDE0}" presName="Name35" presStyleLbl="parChTrans1D4" presStyleIdx="14" presStyleCnt="18"/>
      <dgm:spPr/>
    </dgm:pt>
    <dgm:pt modelId="{C1216862-23CE-4245-88C6-29428BEBA11E}" type="pres">
      <dgm:prSet presAssocID="{F251E236-7514-49A3-BC5E-D37FF09799CD}" presName="hierRoot2" presStyleCnt="0">
        <dgm:presLayoutVars>
          <dgm:hierBranch val="init"/>
        </dgm:presLayoutVars>
      </dgm:prSet>
      <dgm:spPr/>
    </dgm:pt>
    <dgm:pt modelId="{33557A97-D37A-4C17-BB38-DA667BD02DAE}" type="pres">
      <dgm:prSet presAssocID="{F251E236-7514-49A3-BC5E-D37FF09799CD}" presName="rootComposite" presStyleCnt="0"/>
      <dgm:spPr/>
    </dgm:pt>
    <dgm:pt modelId="{B3F85EE4-4AC6-4A4A-AA2A-23C55FA0685F}" type="pres">
      <dgm:prSet presAssocID="{F251E236-7514-49A3-BC5E-D37FF09799CD}" presName="rootText" presStyleLbl="node4" presStyleIdx="13" presStyleCnt="17" custLinFactX="-771" custLinFactY="34578" custLinFactNeighborX="-100000" custLinFactNeighborY="100000">
        <dgm:presLayoutVars>
          <dgm:chPref val="3"/>
        </dgm:presLayoutVars>
      </dgm:prSet>
      <dgm:spPr/>
    </dgm:pt>
    <dgm:pt modelId="{7B3E39EC-2959-4A74-881B-A778094DAA76}" type="pres">
      <dgm:prSet presAssocID="{F251E236-7514-49A3-BC5E-D37FF09799CD}" presName="rootConnector" presStyleLbl="node4" presStyleIdx="13" presStyleCnt="17"/>
      <dgm:spPr/>
    </dgm:pt>
    <dgm:pt modelId="{E778CDA8-A695-4B75-8B0E-F4D986822AAF}" type="pres">
      <dgm:prSet presAssocID="{F251E236-7514-49A3-BC5E-D37FF09799CD}" presName="hierChild4" presStyleCnt="0"/>
      <dgm:spPr/>
    </dgm:pt>
    <dgm:pt modelId="{1616E4BA-0ED4-4279-9512-7378BB2B59A2}" type="pres">
      <dgm:prSet presAssocID="{F251E236-7514-49A3-BC5E-D37FF09799CD}" presName="hierChild5" presStyleCnt="0"/>
      <dgm:spPr/>
    </dgm:pt>
    <dgm:pt modelId="{740D99B1-2D81-4C7D-A1B1-6A8A101462E7}" type="pres">
      <dgm:prSet presAssocID="{430A8C52-E02C-4C93-9F40-D9A85ACC4C66}" presName="Name35" presStyleLbl="parChTrans1D4" presStyleIdx="15" presStyleCnt="18"/>
      <dgm:spPr/>
    </dgm:pt>
    <dgm:pt modelId="{712310D7-FC0B-4917-97F7-D9077A8026CE}" type="pres">
      <dgm:prSet presAssocID="{E6CEE9DB-1476-4396-81B9-2EAE81345010}" presName="hierRoot2" presStyleCnt="0">
        <dgm:presLayoutVars>
          <dgm:hierBranch val="hang"/>
        </dgm:presLayoutVars>
      </dgm:prSet>
      <dgm:spPr/>
    </dgm:pt>
    <dgm:pt modelId="{46BF6586-6C7A-4491-BD33-4E59FD2513E3}" type="pres">
      <dgm:prSet presAssocID="{E6CEE9DB-1476-4396-81B9-2EAE81345010}" presName="rootComposite" presStyleCnt="0"/>
      <dgm:spPr/>
    </dgm:pt>
    <dgm:pt modelId="{3B2A45D5-2779-4B6A-AE8C-4E9A4EC688FD}" type="pres">
      <dgm:prSet presAssocID="{E6CEE9DB-1476-4396-81B9-2EAE81345010}" presName="rootText" presStyleLbl="node4" presStyleIdx="14" presStyleCnt="17" custLinFactX="-771" custLinFactY="34578" custLinFactNeighborX="-100000" custLinFactNeighborY="100000">
        <dgm:presLayoutVars>
          <dgm:chPref val="3"/>
        </dgm:presLayoutVars>
      </dgm:prSet>
      <dgm:spPr/>
    </dgm:pt>
    <dgm:pt modelId="{F9F5E57C-AEAA-4EF1-A5A6-421DEF169F60}" type="pres">
      <dgm:prSet presAssocID="{E6CEE9DB-1476-4396-81B9-2EAE81345010}" presName="rootConnector" presStyleLbl="node4" presStyleIdx="14" presStyleCnt="17"/>
      <dgm:spPr/>
    </dgm:pt>
    <dgm:pt modelId="{9420B01A-E379-4B8B-9AA8-4FA4965A22B9}" type="pres">
      <dgm:prSet presAssocID="{E6CEE9DB-1476-4396-81B9-2EAE81345010}" presName="hierChild4" presStyleCnt="0"/>
      <dgm:spPr/>
    </dgm:pt>
    <dgm:pt modelId="{4154BAC8-79F6-43B7-AE7F-56B4941FEDB4}" type="pres">
      <dgm:prSet presAssocID="{E6CEE9DB-1476-4396-81B9-2EAE81345010}" presName="hierChild5" presStyleCnt="0"/>
      <dgm:spPr/>
    </dgm:pt>
    <dgm:pt modelId="{AF527ACA-CCE1-4263-BF98-CB351D9ADC81}" type="pres">
      <dgm:prSet presAssocID="{9D99D251-7286-4602-967C-1F4CFBB64A93}" presName="Name35" presStyleLbl="parChTrans1D4" presStyleIdx="16" presStyleCnt="18"/>
      <dgm:spPr/>
    </dgm:pt>
    <dgm:pt modelId="{308A532A-FB46-4883-BD2F-7EA3014C6B76}" type="pres">
      <dgm:prSet presAssocID="{85B35233-EF9F-4973-B0C8-EF77458E14A4}" presName="hierRoot2" presStyleCnt="0">
        <dgm:presLayoutVars>
          <dgm:hierBranch val="init"/>
        </dgm:presLayoutVars>
      </dgm:prSet>
      <dgm:spPr/>
    </dgm:pt>
    <dgm:pt modelId="{B19FBB55-53FA-46F5-8339-162CDD93FF66}" type="pres">
      <dgm:prSet presAssocID="{85B35233-EF9F-4973-B0C8-EF77458E14A4}" presName="rootComposite" presStyleCnt="0"/>
      <dgm:spPr/>
    </dgm:pt>
    <dgm:pt modelId="{DF85439D-79A7-4E24-B916-F01A50C395CA}" type="pres">
      <dgm:prSet presAssocID="{85B35233-EF9F-4973-B0C8-EF77458E14A4}" presName="rootText" presStyleLbl="node4" presStyleIdx="15" presStyleCnt="17" custLinFactX="-771" custLinFactY="34578" custLinFactNeighborX="-100000" custLinFactNeighborY="100000">
        <dgm:presLayoutVars>
          <dgm:chPref val="3"/>
        </dgm:presLayoutVars>
      </dgm:prSet>
      <dgm:spPr/>
    </dgm:pt>
    <dgm:pt modelId="{77DD57CF-35F6-4A4E-A7D1-8DBD01CD6CAE}" type="pres">
      <dgm:prSet presAssocID="{85B35233-EF9F-4973-B0C8-EF77458E14A4}" presName="rootConnector" presStyleLbl="node4" presStyleIdx="15" presStyleCnt="17"/>
      <dgm:spPr/>
    </dgm:pt>
    <dgm:pt modelId="{BB22DC7B-72E2-47EC-9CE8-7033484D78A2}" type="pres">
      <dgm:prSet presAssocID="{85B35233-EF9F-4973-B0C8-EF77458E14A4}" presName="hierChild4" presStyleCnt="0"/>
      <dgm:spPr/>
    </dgm:pt>
    <dgm:pt modelId="{2EAC4DEC-7666-4385-A4DA-7DC2FBFB2F84}" type="pres">
      <dgm:prSet presAssocID="{85B35233-EF9F-4973-B0C8-EF77458E14A4}" presName="hierChild5" presStyleCnt="0"/>
      <dgm:spPr/>
    </dgm:pt>
    <dgm:pt modelId="{43ED3363-E480-4F6E-BB25-9790D87E442C}" type="pres">
      <dgm:prSet presAssocID="{E4D8D582-2536-4C17-BC5D-830FDD36F9BF}" presName="Name35" presStyleLbl="parChTrans1D4" presStyleIdx="17" presStyleCnt="18"/>
      <dgm:spPr/>
    </dgm:pt>
    <dgm:pt modelId="{DEECD5BC-440A-4FAA-A671-3F1F6D16B59A}" type="pres">
      <dgm:prSet presAssocID="{8F871804-9EC8-47A7-80DB-3C604F4D7EEA}" presName="hierRoot2" presStyleCnt="0">
        <dgm:presLayoutVars>
          <dgm:hierBranch val="init"/>
        </dgm:presLayoutVars>
      </dgm:prSet>
      <dgm:spPr/>
    </dgm:pt>
    <dgm:pt modelId="{C2BF9827-BD7C-4E01-8B2A-E01238512C1F}" type="pres">
      <dgm:prSet presAssocID="{8F871804-9EC8-47A7-80DB-3C604F4D7EEA}" presName="rootComposite" presStyleCnt="0"/>
      <dgm:spPr/>
    </dgm:pt>
    <dgm:pt modelId="{BDB034E8-8335-41A3-9CB2-E4CF7AA740CA}" type="pres">
      <dgm:prSet presAssocID="{8F871804-9EC8-47A7-80DB-3C604F4D7EEA}" presName="rootText" presStyleLbl="node4" presStyleIdx="16" presStyleCnt="17" custLinFactX="-771" custLinFactY="34578" custLinFactNeighborX="-100000" custLinFactNeighborY="100000">
        <dgm:presLayoutVars>
          <dgm:chPref val="3"/>
        </dgm:presLayoutVars>
      </dgm:prSet>
      <dgm:spPr/>
    </dgm:pt>
    <dgm:pt modelId="{521BA57F-165D-4991-81DD-A781422A9E48}" type="pres">
      <dgm:prSet presAssocID="{8F871804-9EC8-47A7-80DB-3C604F4D7EEA}" presName="rootConnector" presStyleLbl="node4" presStyleIdx="16" presStyleCnt="17"/>
      <dgm:spPr/>
    </dgm:pt>
    <dgm:pt modelId="{15CE9791-AB40-449D-AF72-AF2124576966}" type="pres">
      <dgm:prSet presAssocID="{8F871804-9EC8-47A7-80DB-3C604F4D7EEA}" presName="hierChild4" presStyleCnt="0"/>
      <dgm:spPr/>
    </dgm:pt>
    <dgm:pt modelId="{E5C80610-F576-4D0F-9B88-D9F482E2D667}" type="pres">
      <dgm:prSet presAssocID="{8F871804-9EC8-47A7-80DB-3C604F4D7EEA}" presName="hierChild5" presStyleCnt="0"/>
      <dgm:spPr/>
    </dgm:pt>
    <dgm:pt modelId="{A0809A65-6D4D-4460-851E-FE98788FC62E}" type="pres">
      <dgm:prSet presAssocID="{0F58C41E-11EE-4E63-9464-CC3AEDE91C38}" presName="hierChild7" presStyleCnt="0"/>
      <dgm:spPr/>
    </dgm:pt>
  </dgm:ptLst>
  <dgm:cxnLst>
    <dgm:cxn modelId="{029D1B00-25AC-4EBF-927C-924677F10A4D}" type="presOf" srcId="{5DC45185-555D-4733-A79C-7A8E31ABCA87}" destId="{2C97DCCE-B5F9-4D2E-A5BA-B87FC1C024C6}" srcOrd="0" destOrd="0" presId="urn:microsoft.com/office/officeart/2005/8/layout/orgChart1"/>
    <dgm:cxn modelId="{75011002-4E6E-4EEE-A807-59CBD68C800F}" srcId="{C8B941DC-A19C-4A2E-BB51-DE4BDBC22A76}" destId="{C38DFCBD-E56D-4345-B43B-7AB4A4A2E90C}" srcOrd="0" destOrd="0" parTransId="{4E6F097E-E44C-4FEC-939A-152CA7046F91}" sibTransId="{1EF7B7A6-5C81-4E09-857C-921AADE7B374}"/>
    <dgm:cxn modelId="{1A953103-EFB9-44E7-A9BF-476D28EC5B70}" srcId="{AA793224-DC70-4583-9562-DD540B18632C}" destId="{CF2AE74C-890A-4CC9-8CBC-54CD34E0E552}" srcOrd="0" destOrd="0" parTransId="{594C30B5-AC2D-47DC-B108-D26C50BB7658}" sibTransId="{D217865C-B65A-47B0-A3F2-3C49073123E0}"/>
    <dgm:cxn modelId="{C1505203-68DB-48BA-A7F7-A4DBB4382F8D}" type="presOf" srcId="{F4037526-BD0D-44F0-9D10-E8975B100019}" destId="{45F9DFA3-D515-46B0-BB75-22169ADF13AB}" srcOrd="0" destOrd="0" presId="urn:microsoft.com/office/officeart/2005/8/layout/orgChart1"/>
    <dgm:cxn modelId="{D517FD05-2886-4FC8-8557-C4287D366508}" type="presOf" srcId="{E6CEE9DB-1476-4396-81B9-2EAE81345010}" destId="{3B2A45D5-2779-4B6A-AE8C-4E9A4EC688FD}" srcOrd="0" destOrd="0" presId="urn:microsoft.com/office/officeart/2005/8/layout/orgChart1"/>
    <dgm:cxn modelId="{52F0DB0A-E7EB-4EE1-B428-A6A5FE9CF600}" type="presOf" srcId="{85B35233-EF9F-4973-B0C8-EF77458E14A4}" destId="{77DD57CF-35F6-4A4E-A7D1-8DBD01CD6CAE}" srcOrd="1" destOrd="0" presId="urn:microsoft.com/office/officeart/2005/8/layout/orgChart1"/>
    <dgm:cxn modelId="{44761B0D-6A74-455A-AA5C-6F796C5624CB}" type="presOf" srcId="{FE669078-38BD-4178-B72B-35D245A53044}" destId="{374EC041-A65F-4D15-BB0B-918D279DA93D}" srcOrd="0" destOrd="0" presId="urn:microsoft.com/office/officeart/2005/8/layout/orgChart1"/>
    <dgm:cxn modelId="{618E810E-E18F-4610-9115-A58A9597C858}" srcId="{3A1E29B0-643F-449B-AF4A-60C28E5F727B}" destId="{4C4FDA94-E32F-4564-94E4-242A39222859}" srcOrd="1" destOrd="0" parTransId="{74971E04-D808-414B-9BA6-4710222E7604}" sibTransId="{F3499EE5-719B-439B-A24B-834992842EB5}"/>
    <dgm:cxn modelId="{D86ABF11-699D-4D9C-8B9C-856CBB8B2A52}" srcId="{AF705839-CED0-4218-B5F2-B02ADA15F8E3}" destId="{3A1E29B0-643F-449B-AF4A-60C28E5F727B}" srcOrd="0" destOrd="0" parTransId="{01320E3D-854E-4148-BB91-7640DB5EF64D}" sibTransId="{9338993F-1879-46C6-980B-6EF4039CFC47}"/>
    <dgm:cxn modelId="{46596216-35C8-4D7D-87FF-0BB7D38303EA}" srcId="{3A1E29B0-643F-449B-AF4A-60C28E5F727B}" destId="{265AF3AC-8F7B-498C-8C92-5A8CDF8D47A7}" srcOrd="0" destOrd="0" parTransId="{FE669078-38BD-4178-B72B-35D245A53044}" sibTransId="{70FE94FC-D753-4E19-A710-F29B94D570A3}"/>
    <dgm:cxn modelId="{C355531A-77DB-410F-8BA9-74F8C2632DDD}" type="presOf" srcId="{9EAE0500-EA8A-4794-B54D-48868A0BC717}" destId="{17DCEB93-47B1-4ECB-A5DE-ACD73EBA24B0}" srcOrd="0" destOrd="0" presId="urn:microsoft.com/office/officeart/2005/8/layout/orgChart1"/>
    <dgm:cxn modelId="{6E269D23-6636-4325-93D9-7F09E4293530}" type="presOf" srcId="{E4D8D582-2536-4C17-BC5D-830FDD36F9BF}" destId="{43ED3363-E480-4F6E-BB25-9790D87E442C}" srcOrd="0" destOrd="0" presId="urn:microsoft.com/office/officeart/2005/8/layout/orgChart1"/>
    <dgm:cxn modelId="{BF7D3C2A-37CA-4446-9381-580F4C8771E1}" srcId="{2B8BE030-18D5-4595-B906-B09A68E8E6F6}" destId="{840D4D1E-9E25-4905-8ED4-9DAB37F56A1F}" srcOrd="0" destOrd="0" parTransId="{F1C650CB-95BC-4FB9-A4E9-D30545D403CC}" sibTransId="{F890F2B5-C90A-4A6B-908B-E8C4F7420F11}"/>
    <dgm:cxn modelId="{044D5C2B-5271-4C29-89D9-560A8EE53534}" type="presOf" srcId="{D40EE036-1EAA-4E57-82DE-05E84F084FDE}" destId="{1E06740E-317F-44E1-8D2A-9B2EED25B8B8}" srcOrd="0" destOrd="0" presId="urn:microsoft.com/office/officeart/2005/8/layout/orgChart1"/>
    <dgm:cxn modelId="{63A21232-3326-46F0-810B-C872A1406B66}" srcId="{E4161DAE-440C-470A-9485-20B0A5F96A81}" destId="{AA793224-DC70-4583-9562-DD540B18632C}" srcOrd="1" destOrd="0" parTransId="{59E38529-8066-4D10-A8D8-1D91CC69B878}" sibTransId="{8FDBA536-4A00-4B15-BBE1-973F0DAEB2A7}"/>
    <dgm:cxn modelId="{BEDB8E35-79AF-4927-8C35-9D79093A9BBC}" type="presOf" srcId="{3A1E29B0-643F-449B-AF4A-60C28E5F727B}" destId="{94886E6B-A2F1-41FF-A312-325B05B8961F}" srcOrd="0" destOrd="0" presId="urn:microsoft.com/office/officeart/2005/8/layout/orgChart1"/>
    <dgm:cxn modelId="{D1984A37-55F3-4E79-904C-FFC214748443}" type="presOf" srcId="{9D99D251-7286-4602-967C-1F4CFBB64A93}" destId="{AF527ACA-CCE1-4263-BF98-CB351D9ADC81}" srcOrd="0" destOrd="0" presId="urn:microsoft.com/office/officeart/2005/8/layout/orgChart1"/>
    <dgm:cxn modelId="{430DC039-FDC5-47CA-9F93-DDE0D07E7736}" type="presOf" srcId="{4C4FDA94-E32F-4564-94E4-242A39222859}" destId="{8F07704A-7385-4BDD-AF25-14B6B731D961}" srcOrd="1" destOrd="0" presId="urn:microsoft.com/office/officeart/2005/8/layout/orgChart1"/>
    <dgm:cxn modelId="{6E196A40-CD90-4087-8363-6B7E27ACED4C}" srcId="{C8B941DC-A19C-4A2E-BB51-DE4BDBC22A76}" destId="{76D734BF-5414-4568-AB4D-BAC57389EB14}" srcOrd="1" destOrd="0" parTransId="{9423B562-A842-406B-B317-8FF7BA62C793}" sibTransId="{873DE64B-589D-4041-B543-E1D72A48E3C0}"/>
    <dgm:cxn modelId="{5759655B-3275-4016-93D9-BD4BC33E5FEC}" type="presOf" srcId="{FD3CA0F6-1EF6-46A8-811A-DE668E133D12}" destId="{6B278206-8ECA-4358-9C9A-E615DC347585}" srcOrd="0" destOrd="0" presId="urn:microsoft.com/office/officeart/2005/8/layout/orgChart1"/>
    <dgm:cxn modelId="{804A655D-C80A-4232-B9AB-EA125CF56FAB}" srcId="{2B8BE030-18D5-4595-B906-B09A68E8E6F6}" destId="{38150C88-13F0-41DC-A2C7-60508A664AE9}" srcOrd="3" destOrd="0" parTransId="{A62661C6-EA3D-4816-B7FA-599FA0B87DC4}" sibTransId="{2A39801D-503C-4D6A-BD48-4E9D6DA21628}"/>
    <dgm:cxn modelId="{36107560-59B5-450B-AF6A-346CA94EB45E}" type="presOf" srcId="{BA88BB57-B4F2-469A-8EDD-002BC959F26A}" destId="{0D1C7CFE-A641-4666-B4A4-1B89022E18C6}" srcOrd="0" destOrd="0" presId="urn:microsoft.com/office/officeart/2005/8/layout/orgChart1"/>
    <dgm:cxn modelId="{A215AD62-1469-4EAE-86EA-C8977141C061}" type="presOf" srcId="{840D4D1E-9E25-4905-8ED4-9DAB37F56A1F}" destId="{FBBCAC2C-0A0B-463B-9FF4-A8BB89EE9602}" srcOrd="0" destOrd="0" presId="urn:microsoft.com/office/officeart/2005/8/layout/orgChart1"/>
    <dgm:cxn modelId="{4D760B45-2CBF-4637-82F1-8EFCECF8E75D}" type="presOf" srcId="{F1C650CB-95BC-4FB9-A4E9-D30545D403CC}" destId="{095C8C06-8448-4B14-BC1F-BAC4F410BCA8}" srcOrd="0" destOrd="0" presId="urn:microsoft.com/office/officeart/2005/8/layout/orgChart1"/>
    <dgm:cxn modelId="{2C816845-C395-4452-B217-D39EF198F21B}" type="presOf" srcId="{E6CEE9DB-1476-4396-81B9-2EAE81345010}" destId="{F9F5E57C-AEAA-4EF1-A5A6-421DEF169F60}" srcOrd="1" destOrd="0" presId="urn:microsoft.com/office/officeart/2005/8/layout/orgChart1"/>
    <dgm:cxn modelId="{6E5B2266-D9E4-49E4-A8C7-FE2F7114EB47}" type="presOf" srcId="{E4161DAE-440C-470A-9485-20B0A5F96A81}" destId="{7981A799-46E4-42AE-83A9-92391122C42C}" srcOrd="0" destOrd="0" presId="urn:microsoft.com/office/officeart/2005/8/layout/orgChart1"/>
    <dgm:cxn modelId="{AF501648-4749-447E-84F8-0C62F7904756}" type="presOf" srcId="{C38DFCBD-E56D-4345-B43B-7AB4A4A2E90C}" destId="{C2AB0AB3-5FB5-416E-BB12-1849653A1567}" srcOrd="1" destOrd="0" presId="urn:microsoft.com/office/officeart/2005/8/layout/orgChart1"/>
    <dgm:cxn modelId="{043A9F68-37A7-49A3-973D-415F2F9A27C5}" type="presOf" srcId="{AA793224-DC70-4583-9562-DD540B18632C}" destId="{02FF8FAA-3C3E-4A7E-B79F-EA78F2EBF808}" srcOrd="1" destOrd="0" presId="urn:microsoft.com/office/officeart/2005/8/layout/orgChart1"/>
    <dgm:cxn modelId="{864B4669-0431-4EA4-8CD5-C5D803CE99A0}" type="presOf" srcId="{DA99DDE9-1E08-47FF-A9A0-4555DAFE5814}" destId="{18E19F11-28FB-4666-8007-520B57C773A1}" srcOrd="1" destOrd="0" presId="urn:microsoft.com/office/officeart/2005/8/layout/orgChart1"/>
    <dgm:cxn modelId="{CA21454A-25B8-424F-9481-992397FFF023}" type="presOf" srcId="{F251E236-7514-49A3-BC5E-D37FF09799CD}" destId="{B3F85EE4-4AC6-4A4A-AA2A-23C55FA0685F}" srcOrd="0" destOrd="0" presId="urn:microsoft.com/office/officeart/2005/8/layout/orgChart1"/>
    <dgm:cxn modelId="{94C76B6A-41D3-44EF-AEE0-FA79EBF8C3B0}" type="presOf" srcId="{76D734BF-5414-4568-AB4D-BAC57389EB14}" destId="{07022E55-3D37-4BFB-8B45-2D80BE969C63}" srcOrd="0" destOrd="0" presId="urn:microsoft.com/office/officeart/2005/8/layout/orgChart1"/>
    <dgm:cxn modelId="{86E47B6A-CDE2-4EFB-97E6-AC5D60AFC881}" type="presOf" srcId="{D40EE036-1EAA-4E57-82DE-05E84F084FDE}" destId="{02021BE4-2116-4221-91CB-C5F39DA4384B}" srcOrd="1" destOrd="0" presId="urn:microsoft.com/office/officeart/2005/8/layout/orgChart1"/>
    <dgm:cxn modelId="{9F025A4D-DFA6-40C1-8C0B-F5EFF6CDACB5}" type="presOf" srcId="{D38C347F-A3A4-4ECF-9890-1D9D633FD8EA}" destId="{BC2C492F-5754-407B-A6F5-C98027410960}" srcOrd="0" destOrd="0" presId="urn:microsoft.com/office/officeart/2005/8/layout/orgChart1"/>
    <dgm:cxn modelId="{B6F5046E-DD1F-4660-9171-DF3F03AF900B}" type="presOf" srcId="{F7B98490-D546-4BA4-A928-0738690FC7DF}" destId="{2E9A1298-E899-41CA-8C6E-FFA8D3D033BE}" srcOrd="0" destOrd="0" presId="urn:microsoft.com/office/officeart/2005/8/layout/orgChart1"/>
    <dgm:cxn modelId="{FF68546E-966A-4913-8714-90A7622DB783}" srcId="{E05F6D09-BB56-4200-94AC-457CCD1AEF59}" destId="{E4161DAE-440C-470A-9485-20B0A5F96A81}" srcOrd="0" destOrd="0" parTransId="{67EFD0F5-98D7-4E67-B3B0-C410BABB8902}" sibTransId="{A533154D-C48E-4633-8E4F-F5D9D900BC97}"/>
    <dgm:cxn modelId="{92191D4F-96D2-4AD5-A903-039D1055C273}" type="presOf" srcId="{8F871804-9EC8-47A7-80DB-3C604F4D7EEA}" destId="{BDB034E8-8335-41A3-9CB2-E4CF7AA740CA}" srcOrd="0" destOrd="0" presId="urn:microsoft.com/office/officeart/2005/8/layout/orgChart1"/>
    <dgm:cxn modelId="{11EBCA6F-63B9-447A-B751-1B7DE496D247}" srcId="{517CFA8C-9E8F-459A-B9A3-939698A18B54}" destId="{4430DC1A-BF20-4160-80E6-D49093C46FEF}" srcOrd="0" destOrd="0" parTransId="{D38C347F-A3A4-4ECF-9890-1D9D633FD8EA}" sibTransId="{16B81DB5-282F-4406-B96E-0B04D350A5F7}"/>
    <dgm:cxn modelId="{AD2A5A55-3068-44E7-8B2E-3F7BADA90DAD}" type="presOf" srcId="{517CFA8C-9E8F-459A-B9A3-939698A18B54}" destId="{7548CD5B-E284-43D0-8599-F59BB6E7443B}" srcOrd="1" destOrd="0" presId="urn:microsoft.com/office/officeart/2005/8/layout/orgChart1"/>
    <dgm:cxn modelId="{C1228656-B3F8-4881-87D4-3F45ACFDB96E}" srcId="{2B8BE030-18D5-4595-B906-B09A68E8E6F6}" destId="{DA99DDE9-1E08-47FF-A9A0-4555DAFE5814}" srcOrd="4" destOrd="0" parTransId="{9EAE0500-EA8A-4794-B54D-48868A0BC717}" sibTransId="{B39CDEE4-9A42-4FF6-8A15-EE8275EE4BFC}"/>
    <dgm:cxn modelId="{63415357-0ED6-45AF-AAC1-256DF2C71237}" type="presOf" srcId="{DA99DDE9-1E08-47FF-A9A0-4555DAFE5814}" destId="{9CE6631E-A29F-41B1-BE8F-48CB94073DF4}" srcOrd="0" destOrd="0" presId="urn:microsoft.com/office/officeart/2005/8/layout/orgChart1"/>
    <dgm:cxn modelId="{F5890078-2477-4F26-AA1A-4DC961530FD4}" type="presOf" srcId="{CF2AE74C-890A-4CC9-8CBC-54CD34E0E552}" destId="{30AE1254-BA8A-4699-B351-9E109903D508}" srcOrd="1" destOrd="0" presId="urn:microsoft.com/office/officeart/2005/8/layout/orgChart1"/>
    <dgm:cxn modelId="{A4383079-B070-4013-AD40-3F517DA802B0}" type="presOf" srcId="{ABB610AD-4740-4CFB-A324-2A37B6D10BF5}" destId="{49F680B2-FF02-475E-937E-88E39D8ECECA}" srcOrd="0" destOrd="0" presId="urn:microsoft.com/office/officeart/2005/8/layout/orgChart1"/>
    <dgm:cxn modelId="{1EA28779-B14E-44D5-AF65-ABB393405BFF}" srcId="{C8B941DC-A19C-4A2E-BB51-DE4BDBC22A76}" destId="{0F58C41E-11EE-4E63-9464-CC3AEDE91C38}" srcOrd="4" destOrd="0" parTransId="{5DC45185-555D-4733-A79C-7A8E31ABCA87}" sibTransId="{C39289C4-87AC-49A8-86E0-100ACB797A79}"/>
    <dgm:cxn modelId="{9041EA7B-8B0C-4405-91DF-2510A300A5C7}" type="presOf" srcId="{A62661C6-EA3D-4816-B7FA-599FA0B87DC4}" destId="{3F5B066B-D3C8-4011-BC3D-C796F7CBCEB7}" srcOrd="0" destOrd="0" presId="urn:microsoft.com/office/officeart/2005/8/layout/orgChart1"/>
    <dgm:cxn modelId="{D7B45C7E-C39B-41C0-B984-3E956BB5C186}" srcId="{CF2AE74C-890A-4CC9-8CBC-54CD34E0E552}" destId="{F4037526-BD0D-44F0-9D10-E8975B100019}" srcOrd="2" destOrd="0" parTransId="{BA88BB57-B4F2-469A-8EDD-002BC959F26A}" sibTransId="{36EF5C7B-BC4F-4FBC-9E1C-B9AB8577D586}"/>
    <dgm:cxn modelId="{EDEF487E-4B35-44E6-8D21-412E2CD40A6C}" type="presOf" srcId="{F4037526-BD0D-44F0-9D10-E8975B100019}" destId="{35A2BBDC-0007-461B-AD42-22E0D234EE44}" srcOrd="1" destOrd="0" presId="urn:microsoft.com/office/officeart/2005/8/layout/orgChart1"/>
    <dgm:cxn modelId="{21F66384-A43D-4C02-81EE-C4447105A48B}" type="presOf" srcId="{4E6F097E-E44C-4FEC-939A-152CA7046F91}" destId="{74AD3638-F8DB-40A5-8A57-09FB95232924}" srcOrd="0" destOrd="0" presId="urn:microsoft.com/office/officeart/2005/8/layout/orgChart1"/>
    <dgm:cxn modelId="{95DD8F84-0F4F-4D3A-BBEA-1B326F5203B2}" type="presOf" srcId="{A8F69C5C-2025-46CF-B140-94C64F85405D}" destId="{992D3315-299C-4DAC-B918-C8F017316A91}" srcOrd="1" destOrd="0" presId="urn:microsoft.com/office/officeart/2005/8/layout/orgChart1"/>
    <dgm:cxn modelId="{ADFDEE85-7110-4DBC-B55E-45DD9BECF312}" type="presOf" srcId="{825FB0AF-817C-416C-A06B-9A55D4CCCA3C}" destId="{9EFE5A78-07CB-43AF-B912-CFD909927373}" srcOrd="1" destOrd="0" presId="urn:microsoft.com/office/officeart/2005/8/layout/orgChart1"/>
    <dgm:cxn modelId="{18D5CB86-BED5-47CB-AEAC-BDB5D9B4A150}" type="presOf" srcId="{AA793224-DC70-4583-9562-DD540B18632C}" destId="{2521C6C2-3FD3-46E2-A63C-EA32B25BCF87}" srcOrd="0" destOrd="0" presId="urn:microsoft.com/office/officeart/2005/8/layout/orgChart1"/>
    <dgm:cxn modelId="{2EC8B08A-1011-4443-BCF1-18C396DC02B3}" type="presOf" srcId="{2DFBD111-4304-4DD1-B61F-A421991CA78A}" destId="{A687736E-3308-459F-A8B9-EB60DE5281C1}" srcOrd="1" destOrd="0" presId="urn:microsoft.com/office/officeart/2005/8/layout/orgChart1"/>
    <dgm:cxn modelId="{4881FB8F-69AE-40EB-AC6C-A64BA08F12D2}" type="presOf" srcId="{01320E3D-854E-4148-BB91-7640DB5EF64D}" destId="{EBA5AB10-C891-4E3C-9C3A-9176A339B03D}" srcOrd="0" destOrd="0" presId="urn:microsoft.com/office/officeart/2005/8/layout/orgChart1"/>
    <dgm:cxn modelId="{76452991-52D6-4E16-B045-D61BDC653F8A}" type="presOf" srcId="{F251E236-7514-49A3-BC5E-D37FF09799CD}" destId="{7B3E39EC-2959-4A74-881B-A778094DAA76}" srcOrd="1" destOrd="0" presId="urn:microsoft.com/office/officeart/2005/8/layout/orgChart1"/>
    <dgm:cxn modelId="{00A89091-B654-459E-9496-16417EF9A3DD}" type="presOf" srcId="{4C4FDA94-E32F-4564-94E4-242A39222859}" destId="{7AAB8690-3971-4D88-A43B-C2D8747FAF88}" srcOrd="0" destOrd="0" presId="urn:microsoft.com/office/officeart/2005/8/layout/orgChart1"/>
    <dgm:cxn modelId="{F3615B95-871A-4F84-BB11-7CC7FA8C943B}" type="presOf" srcId="{265AF3AC-8F7B-498C-8C92-5A8CDF8D47A7}" destId="{62B27403-B70C-4947-A85F-7A92CCCD94F1}" srcOrd="0" destOrd="0" presId="urn:microsoft.com/office/officeart/2005/8/layout/orgChart1"/>
    <dgm:cxn modelId="{B3C3CF95-6C71-4842-81D0-BDD6D308EE9C}" type="presOf" srcId="{74971E04-D808-414B-9BA6-4710222E7604}" destId="{3A30ACBF-10E7-4FE4-9545-45F21949C06C}" srcOrd="0" destOrd="0" presId="urn:microsoft.com/office/officeart/2005/8/layout/orgChart1"/>
    <dgm:cxn modelId="{6D4AC196-6F0E-4C52-8A2D-7984809AF797}" srcId="{2B8BE030-18D5-4595-B906-B09A68E8E6F6}" destId="{2DFBD111-4304-4DD1-B61F-A421991CA78A}" srcOrd="2" destOrd="0" parTransId="{566E043C-E0ED-453B-B000-379CF330BC40}" sibTransId="{EA231C6F-BE5B-41E5-BB4E-9D5EF05E43DA}"/>
    <dgm:cxn modelId="{FF2FB598-3B6D-4857-AAC3-D69841388196}" type="presOf" srcId="{A8F69C5C-2025-46CF-B140-94C64F85405D}" destId="{638B9951-D5CE-4274-A65B-DE0A0FDF686B}" srcOrd="0" destOrd="0" presId="urn:microsoft.com/office/officeart/2005/8/layout/orgChart1"/>
    <dgm:cxn modelId="{AD586B9A-CAC5-46B7-9685-CEC11BB0E915}" srcId="{3A1E29B0-643F-449B-AF4A-60C28E5F727B}" destId="{175A5A98-BFBD-48A8-A092-13297956493B}" srcOrd="2" destOrd="0" parTransId="{F7B98490-D546-4BA4-A928-0738690FC7DF}" sibTransId="{63194F9E-12BC-44A3-90D4-6C49947B31E0}"/>
    <dgm:cxn modelId="{CF65EF9A-F3A0-4E50-9983-49E10C34AA39}" type="presOf" srcId="{430A8C52-E02C-4C93-9F40-D9A85ACC4C66}" destId="{740D99B1-2D81-4C7D-A1B1-6A8A101462E7}" srcOrd="0" destOrd="0" presId="urn:microsoft.com/office/officeart/2005/8/layout/orgChart1"/>
    <dgm:cxn modelId="{2FF1239B-8DA4-449E-B216-5E69C39F78E5}" type="presOf" srcId="{76D734BF-5414-4568-AB4D-BAC57389EB14}" destId="{3A4DE5F2-0588-4DF2-B5A4-69AC6DD3D8D9}" srcOrd="1" destOrd="0" presId="urn:microsoft.com/office/officeart/2005/8/layout/orgChart1"/>
    <dgm:cxn modelId="{55A9A19C-C75C-4B91-B1CB-1CC17445E863}" srcId="{0F58C41E-11EE-4E63-9464-CC3AEDE91C38}" destId="{F251E236-7514-49A3-BC5E-D37FF09799CD}" srcOrd="0" destOrd="0" parTransId="{5EE65E6F-DCF2-4261-809B-A4B53DF9DDE0}" sibTransId="{120BBCDC-8C43-430A-A1D5-D2A0F1F4AB20}"/>
    <dgm:cxn modelId="{25F6F99D-234F-4A32-BADE-5507ED54DE13}" type="presOf" srcId="{594C30B5-AC2D-47DC-B108-D26C50BB7658}" destId="{62309B11-4903-4E68-B955-19A27199318D}" srcOrd="0" destOrd="0" presId="urn:microsoft.com/office/officeart/2005/8/layout/orgChart1"/>
    <dgm:cxn modelId="{B74603A2-3614-4605-ACAE-EC3D3E6829BD}" type="presOf" srcId="{59E38529-8066-4D10-A8D8-1D91CC69B878}" destId="{E49DF2A0-D5F9-4B20-8CCE-65C80A738B48}" srcOrd="0" destOrd="0" presId="urn:microsoft.com/office/officeart/2005/8/layout/orgChart1"/>
    <dgm:cxn modelId="{1B9C5AA6-C85F-4991-B0EE-311212990254}" type="presOf" srcId="{E05F6D09-BB56-4200-94AC-457CCD1AEF59}" destId="{1BEF1B87-B196-4387-AE21-231665AB037D}" srcOrd="0" destOrd="0" presId="urn:microsoft.com/office/officeart/2005/8/layout/orgChart1"/>
    <dgm:cxn modelId="{B91492A6-F2BF-4110-AC4F-54BCB5B7F72D}" type="presOf" srcId="{449CDED7-319C-4723-A804-1703317A1B8B}" destId="{C1DE4761-4F96-4A74-9401-AF3E211CC439}" srcOrd="0" destOrd="0" presId="urn:microsoft.com/office/officeart/2005/8/layout/orgChart1"/>
    <dgm:cxn modelId="{A133DDA6-F39A-4DB6-871B-5C81887196F1}" type="presOf" srcId="{7C1D8387-94D5-4A85-9EF0-BAAC27CE54CC}" destId="{9C1D2195-38C5-4607-8437-063C966A4D89}" srcOrd="0" destOrd="0" presId="urn:microsoft.com/office/officeart/2005/8/layout/orgChart1"/>
    <dgm:cxn modelId="{FCE763A7-2D66-4306-B29C-1893C7E17225}" type="presOf" srcId="{0F58C41E-11EE-4E63-9464-CC3AEDE91C38}" destId="{A73D4DF6-12B3-48CD-B21B-7E6237BA3519}" srcOrd="1" destOrd="0" presId="urn:microsoft.com/office/officeart/2005/8/layout/orgChart1"/>
    <dgm:cxn modelId="{61FC9DA8-ABF3-4ABD-A759-BB104418ABB6}" type="presOf" srcId="{E4161DAE-440C-470A-9485-20B0A5F96A81}" destId="{B280519B-C822-4545-91C9-501CF71DC74A}" srcOrd="1" destOrd="0" presId="urn:microsoft.com/office/officeart/2005/8/layout/orgChart1"/>
    <dgm:cxn modelId="{05A22DA9-B73B-4122-A761-4D237380579B}" type="presOf" srcId="{C8B941DC-A19C-4A2E-BB51-DE4BDBC22A76}" destId="{71404CA6-62BB-4AF6-8265-9A86BAB5276F}" srcOrd="0" destOrd="0" presId="urn:microsoft.com/office/officeart/2005/8/layout/orgChart1"/>
    <dgm:cxn modelId="{99BB02B0-DB99-4236-9CB8-744D98163205}" srcId="{CF2AE74C-890A-4CC9-8CBC-54CD34E0E552}" destId="{517CFA8C-9E8F-459A-B9A3-939698A18B54}" srcOrd="1" destOrd="0" parTransId="{449CDED7-319C-4723-A804-1703317A1B8B}" sibTransId="{BD40EB2D-E575-4263-B39C-1B7C38245966}"/>
    <dgm:cxn modelId="{FC49C7B0-001C-41EE-954F-451451DEA67E}" type="presOf" srcId="{0F58C41E-11EE-4E63-9464-CC3AEDE91C38}" destId="{DEED1033-CD6D-4AF2-A9F8-F5FD60084D7E}" srcOrd="0" destOrd="0" presId="urn:microsoft.com/office/officeart/2005/8/layout/orgChart1"/>
    <dgm:cxn modelId="{19EEBBB1-78DB-4FE9-ABC5-6C7C9359F362}" srcId="{0F58C41E-11EE-4E63-9464-CC3AEDE91C38}" destId="{E6CEE9DB-1476-4396-81B9-2EAE81345010}" srcOrd="1" destOrd="0" parTransId="{430A8C52-E02C-4C93-9F40-D9A85ACC4C66}" sibTransId="{2ABABC39-15B2-40AF-B007-4756D490FB5A}"/>
    <dgm:cxn modelId="{11A1D1B1-1D59-4301-BB68-E11A84E8443F}" type="presOf" srcId="{DF02DA60-F5E0-4BA9-B91B-F0F539CF84BF}" destId="{47CF215E-2D36-48D4-BB05-7FA5E45DEA15}" srcOrd="0" destOrd="0" presId="urn:microsoft.com/office/officeart/2005/8/layout/orgChart1"/>
    <dgm:cxn modelId="{503E05B2-A7E5-4D6C-A859-C1B2A1541D1A}" srcId="{0F58C41E-11EE-4E63-9464-CC3AEDE91C38}" destId="{85B35233-EF9F-4973-B0C8-EF77458E14A4}" srcOrd="2" destOrd="0" parTransId="{9D99D251-7286-4602-967C-1F4CFBB64A93}" sibTransId="{4F01A141-F04B-4113-866E-0D6E81D33AD4}"/>
    <dgm:cxn modelId="{C819F1B2-7B20-41CA-81CA-E116F5076139}" srcId="{C8B941DC-A19C-4A2E-BB51-DE4BDBC22A76}" destId="{AF705839-CED0-4218-B5F2-B02ADA15F8E3}" srcOrd="2" destOrd="0" parTransId="{4286A99B-C41E-4F8E-9986-871693E90050}" sibTransId="{E1519DA7-8A85-4F9A-9BD7-204040A00BD8}"/>
    <dgm:cxn modelId="{B3F638B4-4B47-4664-AC76-DF53D6D0DB6B}" srcId="{2B8BE030-18D5-4595-B906-B09A68E8E6F6}" destId="{A8F69C5C-2025-46CF-B140-94C64F85405D}" srcOrd="1" destOrd="0" parTransId="{4DC96577-EDEF-462A-9511-EF30A7CF31C7}" sibTransId="{719A8844-623F-425D-932C-386B97813C8D}"/>
    <dgm:cxn modelId="{32273CB4-F023-4CEF-8EC4-7A4B4372C008}" type="presOf" srcId="{2B8BE030-18D5-4595-B906-B09A68E8E6F6}" destId="{0D499D7B-069D-44FA-A505-2ECFCEEBD59F}" srcOrd="1" destOrd="0" presId="urn:microsoft.com/office/officeart/2005/8/layout/orgChart1"/>
    <dgm:cxn modelId="{23BB33B5-F440-4F0B-A3A2-2F42C769862F}" srcId="{CF2AE74C-890A-4CC9-8CBC-54CD34E0E552}" destId="{D40EE036-1EAA-4E57-82DE-05E84F084FDE}" srcOrd="0" destOrd="0" parTransId="{DF02DA60-F5E0-4BA9-B91B-F0F539CF84BF}" sibTransId="{63FD3446-64B5-405D-9C2B-21140E3320B9}"/>
    <dgm:cxn modelId="{06827BB5-F1E1-4D4E-94A8-69368EA76076}" type="presOf" srcId="{38150C88-13F0-41DC-A2C7-60508A664AE9}" destId="{1C810CA5-3F5F-46A6-B6E1-2D2D4FB8B65D}" srcOrd="1" destOrd="0" presId="urn:microsoft.com/office/officeart/2005/8/layout/orgChart1"/>
    <dgm:cxn modelId="{B5C6EDB9-D03F-4E74-852A-90B49003DD2C}" type="presOf" srcId="{825FB0AF-817C-416C-A06B-9A55D4CCCA3C}" destId="{0005017C-51D0-4C60-8B25-A3715C1C1BB7}" srcOrd="0" destOrd="0" presId="urn:microsoft.com/office/officeart/2005/8/layout/orgChart1"/>
    <dgm:cxn modelId="{F8EE31BB-4633-436B-8E98-34C393EB580A}" type="presOf" srcId="{8F871804-9EC8-47A7-80DB-3C604F4D7EEA}" destId="{521BA57F-165D-4991-81DD-A781422A9E48}" srcOrd="1" destOrd="0" presId="urn:microsoft.com/office/officeart/2005/8/layout/orgChart1"/>
    <dgm:cxn modelId="{11B542BC-A6E4-4E60-A36A-245416F5C2F0}" type="presOf" srcId="{AF705839-CED0-4218-B5F2-B02ADA15F8E3}" destId="{46BFAB4A-5F5B-42A4-B616-325B88BA94F2}" srcOrd="0" destOrd="0" presId="urn:microsoft.com/office/officeart/2005/8/layout/orgChart1"/>
    <dgm:cxn modelId="{D6B553BC-5754-444D-9E95-1A07D6F11B91}" type="presOf" srcId="{C38DFCBD-E56D-4345-B43B-7AB4A4A2E90C}" destId="{010304B6-395D-48FE-8DB3-747AE5BF0556}" srcOrd="0" destOrd="0" presId="urn:microsoft.com/office/officeart/2005/8/layout/orgChart1"/>
    <dgm:cxn modelId="{551CE0BD-6E1C-4114-A9B5-502A11C9115B}" type="presOf" srcId="{C8B941DC-A19C-4A2E-BB51-DE4BDBC22A76}" destId="{AD2E4778-7740-457A-94C0-44BA62ED6B11}" srcOrd="1" destOrd="0" presId="urn:microsoft.com/office/officeart/2005/8/layout/orgChart1"/>
    <dgm:cxn modelId="{D9084EBF-5384-468F-8091-153F7348F70D}" srcId="{AF705839-CED0-4218-B5F2-B02ADA15F8E3}" destId="{2B8BE030-18D5-4595-B906-B09A68E8E6F6}" srcOrd="1" destOrd="0" parTransId="{7C1D8387-94D5-4A85-9EF0-BAAC27CE54CC}" sibTransId="{0FEC90EB-25A2-402B-8CDB-98690316EEB8}"/>
    <dgm:cxn modelId="{0A9403C1-4E9C-46D2-BF0C-E993BAE786EC}" srcId="{C8B941DC-A19C-4A2E-BB51-DE4BDBC22A76}" destId="{825FB0AF-817C-416C-A06B-9A55D4CCCA3C}" srcOrd="3" destOrd="0" parTransId="{ABB610AD-4740-4CFB-A324-2A37B6D10BF5}" sibTransId="{5330EFBC-D1AC-4EC7-80F1-F7C4C4B27C1A}"/>
    <dgm:cxn modelId="{E167ACC2-9BF0-457E-9E13-6B0C8B6BBB5A}" type="presOf" srcId="{5EE65E6F-DCF2-4261-809B-A4B53DF9DDE0}" destId="{26D99F74-50B8-40C1-B9CD-86B04E8E0D57}" srcOrd="0" destOrd="0" presId="urn:microsoft.com/office/officeart/2005/8/layout/orgChart1"/>
    <dgm:cxn modelId="{207259C5-947A-4572-827B-F4D3B59FC526}" srcId="{E4161DAE-440C-470A-9485-20B0A5F96A81}" destId="{C8B941DC-A19C-4A2E-BB51-DE4BDBC22A76}" srcOrd="0" destOrd="0" parTransId="{FD3CA0F6-1EF6-46A8-811A-DE668E133D12}" sibTransId="{BE43FB5C-9765-42CA-AB87-848C63034D57}"/>
    <dgm:cxn modelId="{16F578CA-20ED-4EB3-BF18-832394F582F1}" type="presOf" srcId="{840D4D1E-9E25-4905-8ED4-9DAB37F56A1F}" destId="{023A109E-11A7-4ED6-8814-C05123F5CD07}" srcOrd="1" destOrd="0" presId="urn:microsoft.com/office/officeart/2005/8/layout/orgChart1"/>
    <dgm:cxn modelId="{7F43ABCA-0D20-44D1-8E9F-940B04661176}" type="presOf" srcId="{175A5A98-BFBD-48A8-A092-13297956493B}" destId="{1439B849-CF27-44C7-ADCB-D637AF1EB91A}" srcOrd="1" destOrd="0" presId="urn:microsoft.com/office/officeart/2005/8/layout/orgChart1"/>
    <dgm:cxn modelId="{235703D2-E34E-4F15-A093-1E790C28AA28}" type="presOf" srcId="{566E043C-E0ED-453B-B000-379CF330BC40}" destId="{B992319B-3718-4BE5-814D-2E85D5D95F52}" srcOrd="0" destOrd="0" presId="urn:microsoft.com/office/officeart/2005/8/layout/orgChart1"/>
    <dgm:cxn modelId="{0BBFF2D5-8408-4FB7-B414-6F1DEFB5810C}" type="presOf" srcId="{175A5A98-BFBD-48A8-A092-13297956493B}" destId="{5DDE3ABB-39D6-4D39-A7A8-C21849F0F68B}" srcOrd="0" destOrd="0" presId="urn:microsoft.com/office/officeart/2005/8/layout/orgChart1"/>
    <dgm:cxn modelId="{B05CEEDA-FC5B-4D79-9D46-49E8EFB3A9F9}" type="presOf" srcId="{4430DC1A-BF20-4160-80E6-D49093C46FEF}" destId="{68B4DEC6-3683-4882-B8E3-FCA667AD6659}" srcOrd="1" destOrd="0" presId="urn:microsoft.com/office/officeart/2005/8/layout/orgChart1"/>
    <dgm:cxn modelId="{197E9FDD-50B8-498F-A66B-F1122EAB9A2D}" type="presOf" srcId="{2DFBD111-4304-4DD1-B61F-A421991CA78A}" destId="{6804B6A8-809E-49F0-98E2-0FBA0FBCF033}" srcOrd="0" destOrd="0" presId="urn:microsoft.com/office/officeart/2005/8/layout/orgChart1"/>
    <dgm:cxn modelId="{0EC477DF-38AF-4DF1-86AC-2DF79460FFCC}" srcId="{0F58C41E-11EE-4E63-9464-CC3AEDE91C38}" destId="{8F871804-9EC8-47A7-80DB-3C604F4D7EEA}" srcOrd="3" destOrd="0" parTransId="{E4D8D582-2536-4C17-BC5D-830FDD36F9BF}" sibTransId="{72523AC3-3A4A-4CEE-AB8D-70D93171B43C}"/>
    <dgm:cxn modelId="{5C655DE0-ADD7-4226-8AC5-222BBC536F70}" type="presOf" srcId="{4DC96577-EDEF-462A-9511-EF30A7CF31C7}" destId="{0EC4FD65-369D-4E01-9DA9-445E1BC6EFA1}" srcOrd="0" destOrd="0" presId="urn:microsoft.com/office/officeart/2005/8/layout/orgChart1"/>
    <dgm:cxn modelId="{D35EE1E5-63E2-40FB-A924-9622DFB6BD10}" type="presOf" srcId="{265AF3AC-8F7B-498C-8C92-5A8CDF8D47A7}" destId="{4725D66A-DFF9-430C-B41C-FFB25A693B0D}" srcOrd="1" destOrd="0" presId="urn:microsoft.com/office/officeart/2005/8/layout/orgChart1"/>
    <dgm:cxn modelId="{5278B8E6-3313-4AEE-A63B-35D08744F615}" type="presOf" srcId="{4286A99B-C41E-4F8E-9986-871693E90050}" destId="{63A7AF8D-709D-402E-8301-AB45CF785C96}" srcOrd="0" destOrd="0" presId="urn:microsoft.com/office/officeart/2005/8/layout/orgChart1"/>
    <dgm:cxn modelId="{281AA9EB-75FC-4AA1-9D3D-6510626BF996}" type="presOf" srcId="{AF705839-CED0-4218-B5F2-B02ADA15F8E3}" destId="{E46BB244-AD69-4AE1-8CD8-A57FB81264DB}" srcOrd="1" destOrd="0" presId="urn:microsoft.com/office/officeart/2005/8/layout/orgChart1"/>
    <dgm:cxn modelId="{307708EE-6959-4BDF-84E9-6F398AAB6F86}" type="presOf" srcId="{2B8BE030-18D5-4595-B906-B09A68E8E6F6}" destId="{779A0631-D3A3-46C2-A80C-DF9490741884}" srcOrd="0" destOrd="0" presId="urn:microsoft.com/office/officeart/2005/8/layout/orgChart1"/>
    <dgm:cxn modelId="{030B80EE-2C63-40CA-95F5-B17522BA2446}" type="presOf" srcId="{3A1E29B0-643F-449B-AF4A-60C28E5F727B}" destId="{B54FF731-C2C2-4B3C-A26B-91BF042CAA10}" srcOrd="1" destOrd="0" presId="urn:microsoft.com/office/officeart/2005/8/layout/orgChart1"/>
    <dgm:cxn modelId="{7F3AFFEE-B15C-471F-ABE5-C3DE33FDAFB1}" type="presOf" srcId="{CF2AE74C-890A-4CC9-8CBC-54CD34E0E552}" destId="{C088BC38-0E6E-47D6-AB99-CE601E17C98B}" srcOrd="0" destOrd="0" presId="urn:microsoft.com/office/officeart/2005/8/layout/orgChart1"/>
    <dgm:cxn modelId="{E83A98F1-B863-4B48-9373-62EA1F87FD20}" type="presOf" srcId="{4430DC1A-BF20-4160-80E6-D49093C46FEF}" destId="{B97F0C11-A406-42D6-89A2-0DFB634F43CB}" srcOrd="0" destOrd="0" presId="urn:microsoft.com/office/officeart/2005/8/layout/orgChart1"/>
    <dgm:cxn modelId="{4E74BDF1-C263-44E7-A5AA-0111682B24EB}" type="presOf" srcId="{9423B562-A842-406B-B317-8FF7BA62C793}" destId="{0CE54147-038A-482D-AD27-79F3CD385FCE}" srcOrd="0" destOrd="0" presId="urn:microsoft.com/office/officeart/2005/8/layout/orgChart1"/>
    <dgm:cxn modelId="{47DE73F2-2C11-4E38-9C70-EA4F3C302FF3}" type="presOf" srcId="{85B35233-EF9F-4973-B0C8-EF77458E14A4}" destId="{DF85439D-79A7-4E24-B916-F01A50C395CA}" srcOrd="0" destOrd="0" presId="urn:microsoft.com/office/officeart/2005/8/layout/orgChart1"/>
    <dgm:cxn modelId="{3CAE26FE-61AD-46F1-A239-583AB5621571}" type="presOf" srcId="{517CFA8C-9E8F-459A-B9A3-939698A18B54}" destId="{C917504A-A885-41E9-AA5A-694B13A973E0}" srcOrd="0" destOrd="0" presId="urn:microsoft.com/office/officeart/2005/8/layout/orgChart1"/>
    <dgm:cxn modelId="{6C92E8FF-B9DC-49DD-BBAE-811FABA93703}" type="presOf" srcId="{38150C88-13F0-41DC-A2C7-60508A664AE9}" destId="{1E01FED8-A0D0-4FCA-8A00-04D2665EEBCC}" srcOrd="0" destOrd="0" presId="urn:microsoft.com/office/officeart/2005/8/layout/orgChart1"/>
    <dgm:cxn modelId="{3E87B36C-236A-466E-9725-0110ADF5B3EC}" type="presParOf" srcId="{1BEF1B87-B196-4387-AE21-231665AB037D}" destId="{A68986EA-5264-49D9-B57F-EA00C6F92112}" srcOrd="0" destOrd="0" presId="urn:microsoft.com/office/officeart/2005/8/layout/orgChart1"/>
    <dgm:cxn modelId="{5D182A43-0A19-46AB-B10E-6A06C61E51D5}" type="presParOf" srcId="{A68986EA-5264-49D9-B57F-EA00C6F92112}" destId="{D3E6F3E8-0B72-47CA-BF17-3D6E8B3096BE}" srcOrd="0" destOrd="0" presId="urn:microsoft.com/office/officeart/2005/8/layout/orgChart1"/>
    <dgm:cxn modelId="{DDDC6E97-A36D-4916-8A35-15C313B9EE67}" type="presParOf" srcId="{D3E6F3E8-0B72-47CA-BF17-3D6E8B3096BE}" destId="{7981A799-46E4-42AE-83A9-92391122C42C}" srcOrd="0" destOrd="0" presId="urn:microsoft.com/office/officeart/2005/8/layout/orgChart1"/>
    <dgm:cxn modelId="{2DEF7424-ADF0-41F6-9AAF-C1FA464C903B}" type="presParOf" srcId="{D3E6F3E8-0B72-47CA-BF17-3D6E8B3096BE}" destId="{B280519B-C822-4545-91C9-501CF71DC74A}" srcOrd="1" destOrd="0" presId="urn:microsoft.com/office/officeart/2005/8/layout/orgChart1"/>
    <dgm:cxn modelId="{BC27E02C-451D-48CD-9425-C85CD813D956}" type="presParOf" srcId="{A68986EA-5264-49D9-B57F-EA00C6F92112}" destId="{E33C0634-D928-4361-972D-624CAE3C16B2}" srcOrd="1" destOrd="0" presId="urn:microsoft.com/office/officeart/2005/8/layout/orgChart1"/>
    <dgm:cxn modelId="{0441BED3-203D-47B1-AC69-5D1064C2BD76}" type="presParOf" srcId="{E33C0634-D928-4361-972D-624CAE3C16B2}" destId="{E49DF2A0-D5F9-4B20-8CCE-65C80A738B48}" srcOrd="0" destOrd="0" presId="urn:microsoft.com/office/officeart/2005/8/layout/orgChart1"/>
    <dgm:cxn modelId="{982E476F-79BE-4455-AEC1-0B41124E364B}" type="presParOf" srcId="{E33C0634-D928-4361-972D-624CAE3C16B2}" destId="{840F6646-ABDD-4952-81F9-AD559B67BAA3}" srcOrd="1" destOrd="0" presId="urn:microsoft.com/office/officeart/2005/8/layout/orgChart1"/>
    <dgm:cxn modelId="{F72364DA-A894-40A4-97BC-EE790482BBB2}" type="presParOf" srcId="{840F6646-ABDD-4952-81F9-AD559B67BAA3}" destId="{DE7689CB-0880-454A-B240-8137AEFE0A9E}" srcOrd="0" destOrd="0" presId="urn:microsoft.com/office/officeart/2005/8/layout/orgChart1"/>
    <dgm:cxn modelId="{DB3321EF-E5E9-4575-93BB-B6176872DA50}" type="presParOf" srcId="{DE7689CB-0880-454A-B240-8137AEFE0A9E}" destId="{2521C6C2-3FD3-46E2-A63C-EA32B25BCF87}" srcOrd="0" destOrd="0" presId="urn:microsoft.com/office/officeart/2005/8/layout/orgChart1"/>
    <dgm:cxn modelId="{A4644B8F-C5CF-4744-AD89-BBE129499F6E}" type="presParOf" srcId="{DE7689CB-0880-454A-B240-8137AEFE0A9E}" destId="{02FF8FAA-3C3E-4A7E-B79F-EA78F2EBF808}" srcOrd="1" destOrd="0" presId="urn:microsoft.com/office/officeart/2005/8/layout/orgChart1"/>
    <dgm:cxn modelId="{0605BAA4-5BA3-4DF3-B172-26392F986C64}" type="presParOf" srcId="{840F6646-ABDD-4952-81F9-AD559B67BAA3}" destId="{83CBDBD9-27A3-4C45-93D6-3E61E13790B1}" srcOrd="1" destOrd="0" presId="urn:microsoft.com/office/officeart/2005/8/layout/orgChart1"/>
    <dgm:cxn modelId="{50B821CE-5A62-4023-BD81-5BA0AF3F4103}" type="presParOf" srcId="{83CBDBD9-27A3-4C45-93D6-3E61E13790B1}" destId="{62309B11-4903-4E68-B955-19A27199318D}" srcOrd="0" destOrd="0" presId="urn:microsoft.com/office/officeart/2005/8/layout/orgChart1"/>
    <dgm:cxn modelId="{37E560EB-63B1-44AF-9B4D-65C0177873AF}" type="presParOf" srcId="{83CBDBD9-27A3-4C45-93D6-3E61E13790B1}" destId="{071A5F31-51FC-4289-BDF7-793DDDC0AD51}" srcOrd="1" destOrd="0" presId="urn:microsoft.com/office/officeart/2005/8/layout/orgChart1"/>
    <dgm:cxn modelId="{80F669D7-FA28-4C12-B221-BBBFF07896BC}" type="presParOf" srcId="{071A5F31-51FC-4289-BDF7-793DDDC0AD51}" destId="{8DC3955D-1C74-4A7C-A057-9CD10EECF5D9}" srcOrd="0" destOrd="0" presId="urn:microsoft.com/office/officeart/2005/8/layout/orgChart1"/>
    <dgm:cxn modelId="{62628EA9-2A42-4D1E-AE6F-698D7CFF188D}" type="presParOf" srcId="{8DC3955D-1C74-4A7C-A057-9CD10EECF5D9}" destId="{C088BC38-0E6E-47D6-AB99-CE601E17C98B}" srcOrd="0" destOrd="0" presId="urn:microsoft.com/office/officeart/2005/8/layout/orgChart1"/>
    <dgm:cxn modelId="{81F21658-6CBD-43F4-AE09-F0D2F6967114}" type="presParOf" srcId="{8DC3955D-1C74-4A7C-A057-9CD10EECF5D9}" destId="{30AE1254-BA8A-4699-B351-9E109903D508}" srcOrd="1" destOrd="0" presId="urn:microsoft.com/office/officeart/2005/8/layout/orgChart1"/>
    <dgm:cxn modelId="{293E4380-0776-471D-AA8C-4AB9A33D74E5}" type="presParOf" srcId="{071A5F31-51FC-4289-BDF7-793DDDC0AD51}" destId="{4E8B58F9-044B-44B6-B384-F7DE42C8DBF0}" srcOrd="1" destOrd="0" presId="urn:microsoft.com/office/officeart/2005/8/layout/orgChart1"/>
    <dgm:cxn modelId="{1CF757BF-6007-41C5-8C4B-7E1D36FE674E}" type="presParOf" srcId="{4E8B58F9-044B-44B6-B384-F7DE42C8DBF0}" destId="{47CF215E-2D36-48D4-BB05-7FA5E45DEA15}" srcOrd="0" destOrd="0" presId="urn:microsoft.com/office/officeart/2005/8/layout/orgChart1"/>
    <dgm:cxn modelId="{87FC1220-EB3D-4651-A06B-3D4FF96D4545}" type="presParOf" srcId="{4E8B58F9-044B-44B6-B384-F7DE42C8DBF0}" destId="{80829144-087A-4674-947B-68438B99B7FF}" srcOrd="1" destOrd="0" presId="urn:microsoft.com/office/officeart/2005/8/layout/orgChart1"/>
    <dgm:cxn modelId="{7B0A24D8-DBC3-4111-949B-73956AC3E24B}" type="presParOf" srcId="{80829144-087A-4674-947B-68438B99B7FF}" destId="{D3640D51-E3E7-4F5F-A307-611F58485441}" srcOrd="0" destOrd="0" presId="urn:microsoft.com/office/officeart/2005/8/layout/orgChart1"/>
    <dgm:cxn modelId="{8BF1D6DF-7E51-459E-A0F1-BB5A534769BA}" type="presParOf" srcId="{D3640D51-E3E7-4F5F-A307-611F58485441}" destId="{1E06740E-317F-44E1-8D2A-9B2EED25B8B8}" srcOrd="0" destOrd="0" presId="urn:microsoft.com/office/officeart/2005/8/layout/orgChart1"/>
    <dgm:cxn modelId="{6F9061B8-3BD5-43B3-B0C0-2489CC4B84F3}" type="presParOf" srcId="{D3640D51-E3E7-4F5F-A307-611F58485441}" destId="{02021BE4-2116-4221-91CB-C5F39DA4384B}" srcOrd="1" destOrd="0" presId="urn:microsoft.com/office/officeart/2005/8/layout/orgChart1"/>
    <dgm:cxn modelId="{7C2A3AF2-1B4D-4E60-AF15-E82936305738}" type="presParOf" srcId="{80829144-087A-4674-947B-68438B99B7FF}" destId="{F8057D90-384E-4B78-ABEA-717AE95F98F9}" srcOrd="1" destOrd="0" presId="urn:microsoft.com/office/officeart/2005/8/layout/orgChart1"/>
    <dgm:cxn modelId="{7136103C-F9B0-4CB1-B2DF-0E7616684932}" type="presParOf" srcId="{80829144-087A-4674-947B-68438B99B7FF}" destId="{1AA5EB67-0671-4F74-86F2-54249CBA443B}" srcOrd="2" destOrd="0" presId="urn:microsoft.com/office/officeart/2005/8/layout/orgChart1"/>
    <dgm:cxn modelId="{A01A86C9-1032-4423-AECF-2F48AB3A720F}" type="presParOf" srcId="{4E8B58F9-044B-44B6-B384-F7DE42C8DBF0}" destId="{C1DE4761-4F96-4A74-9401-AF3E211CC439}" srcOrd="2" destOrd="0" presId="urn:microsoft.com/office/officeart/2005/8/layout/orgChart1"/>
    <dgm:cxn modelId="{F6298985-6D5F-4224-8EDD-419B6C7FDD3E}" type="presParOf" srcId="{4E8B58F9-044B-44B6-B384-F7DE42C8DBF0}" destId="{A80569B0-DD0B-43F2-B449-E012709746F0}" srcOrd="3" destOrd="0" presId="urn:microsoft.com/office/officeart/2005/8/layout/orgChart1"/>
    <dgm:cxn modelId="{E12A3767-1266-4141-B6D3-74AC58F8D4E8}" type="presParOf" srcId="{A80569B0-DD0B-43F2-B449-E012709746F0}" destId="{856D3036-7EC2-432E-8F87-540D14298F69}" srcOrd="0" destOrd="0" presId="urn:microsoft.com/office/officeart/2005/8/layout/orgChart1"/>
    <dgm:cxn modelId="{77614F01-26C0-4CD7-AEAD-57CFE9F74DC6}" type="presParOf" srcId="{856D3036-7EC2-432E-8F87-540D14298F69}" destId="{C917504A-A885-41E9-AA5A-694B13A973E0}" srcOrd="0" destOrd="0" presId="urn:microsoft.com/office/officeart/2005/8/layout/orgChart1"/>
    <dgm:cxn modelId="{4A2DF1A3-B321-46A9-B2C6-3AB715F2A309}" type="presParOf" srcId="{856D3036-7EC2-432E-8F87-540D14298F69}" destId="{7548CD5B-E284-43D0-8599-F59BB6E7443B}" srcOrd="1" destOrd="0" presId="urn:microsoft.com/office/officeart/2005/8/layout/orgChart1"/>
    <dgm:cxn modelId="{72CBC728-7A08-4EFD-B40E-D326E460A1DB}" type="presParOf" srcId="{A80569B0-DD0B-43F2-B449-E012709746F0}" destId="{3C65DAF7-9292-41E3-8392-4C7B5DC7D4D4}" srcOrd="1" destOrd="0" presId="urn:microsoft.com/office/officeart/2005/8/layout/orgChart1"/>
    <dgm:cxn modelId="{25C84FFE-82B2-4D2B-AAA7-676FDC11D6A8}" type="presParOf" srcId="{3C65DAF7-9292-41E3-8392-4C7B5DC7D4D4}" destId="{BC2C492F-5754-407B-A6F5-C98027410960}" srcOrd="0" destOrd="0" presId="urn:microsoft.com/office/officeart/2005/8/layout/orgChart1"/>
    <dgm:cxn modelId="{BF4969E6-0603-403A-B18E-7B2E1A35AB92}" type="presParOf" srcId="{3C65DAF7-9292-41E3-8392-4C7B5DC7D4D4}" destId="{2BE0DAD1-03E0-461E-BB39-6AB5E9AFA119}" srcOrd="1" destOrd="0" presId="urn:microsoft.com/office/officeart/2005/8/layout/orgChart1"/>
    <dgm:cxn modelId="{12F1FBEA-0815-4BFD-A799-F21030AFB0B2}" type="presParOf" srcId="{2BE0DAD1-03E0-461E-BB39-6AB5E9AFA119}" destId="{CDD4EF52-2DEF-44F5-8413-46C4DA93699E}" srcOrd="0" destOrd="0" presId="urn:microsoft.com/office/officeart/2005/8/layout/orgChart1"/>
    <dgm:cxn modelId="{2C788431-5815-4814-887F-93082C593140}" type="presParOf" srcId="{CDD4EF52-2DEF-44F5-8413-46C4DA93699E}" destId="{B97F0C11-A406-42D6-89A2-0DFB634F43CB}" srcOrd="0" destOrd="0" presId="urn:microsoft.com/office/officeart/2005/8/layout/orgChart1"/>
    <dgm:cxn modelId="{1EABA204-B794-4D16-BBCE-F67BC83BD79B}" type="presParOf" srcId="{CDD4EF52-2DEF-44F5-8413-46C4DA93699E}" destId="{68B4DEC6-3683-4882-B8E3-FCA667AD6659}" srcOrd="1" destOrd="0" presId="urn:microsoft.com/office/officeart/2005/8/layout/orgChart1"/>
    <dgm:cxn modelId="{FDA8B04B-2164-42C7-8688-44917A9F752D}" type="presParOf" srcId="{2BE0DAD1-03E0-461E-BB39-6AB5E9AFA119}" destId="{48338CCA-FA10-4CA9-B151-2896557C7DE0}" srcOrd="1" destOrd="0" presId="urn:microsoft.com/office/officeart/2005/8/layout/orgChart1"/>
    <dgm:cxn modelId="{38068405-93BF-4BC1-BBA2-BB61B97E2610}" type="presParOf" srcId="{2BE0DAD1-03E0-461E-BB39-6AB5E9AFA119}" destId="{EF7D1617-A0C9-43DE-A5A2-A23446563ECE}" srcOrd="2" destOrd="0" presId="urn:microsoft.com/office/officeart/2005/8/layout/orgChart1"/>
    <dgm:cxn modelId="{F9831C6A-D2CE-4075-8020-56756A477919}" type="presParOf" srcId="{A80569B0-DD0B-43F2-B449-E012709746F0}" destId="{7F567B0B-E547-437B-97EC-CE694B46425C}" srcOrd="2" destOrd="0" presId="urn:microsoft.com/office/officeart/2005/8/layout/orgChart1"/>
    <dgm:cxn modelId="{ADF45422-9BE8-4AED-BD56-C48D3B63041A}" type="presParOf" srcId="{4E8B58F9-044B-44B6-B384-F7DE42C8DBF0}" destId="{0D1C7CFE-A641-4666-B4A4-1B89022E18C6}" srcOrd="4" destOrd="0" presId="urn:microsoft.com/office/officeart/2005/8/layout/orgChart1"/>
    <dgm:cxn modelId="{B3881428-6D81-4508-9B8C-EF13F2FD7FE1}" type="presParOf" srcId="{4E8B58F9-044B-44B6-B384-F7DE42C8DBF0}" destId="{4C97E9BD-180B-4BA2-A5AA-ED9C49454258}" srcOrd="5" destOrd="0" presId="urn:microsoft.com/office/officeart/2005/8/layout/orgChart1"/>
    <dgm:cxn modelId="{F47DEDAB-2D61-44FF-A5E4-9F543F7BEF3D}" type="presParOf" srcId="{4C97E9BD-180B-4BA2-A5AA-ED9C49454258}" destId="{75D64ED0-AF8C-4B41-B068-309E694712CD}" srcOrd="0" destOrd="0" presId="urn:microsoft.com/office/officeart/2005/8/layout/orgChart1"/>
    <dgm:cxn modelId="{BBC89B1C-EB4B-4F4D-92A9-D3C8A9ED2964}" type="presParOf" srcId="{75D64ED0-AF8C-4B41-B068-309E694712CD}" destId="{45F9DFA3-D515-46B0-BB75-22169ADF13AB}" srcOrd="0" destOrd="0" presId="urn:microsoft.com/office/officeart/2005/8/layout/orgChart1"/>
    <dgm:cxn modelId="{9155ABBC-CA22-42CB-9384-1BF170A0863C}" type="presParOf" srcId="{75D64ED0-AF8C-4B41-B068-309E694712CD}" destId="{35A2BBDC-0007-461B-AD42-22E0D234EE44}" srcOrd="1" destOrd="0" presId="urn:microsoft.com/office/officeart/2005/8/layout/orgChart1"/>
    <dgm:cxn modelId="{25F7059D-3E24-4408-A9E3-484457ADED69}" type="presParOf" srcId="{4C97E9BD-180B-4BA2-A5AA-ED9C49454258}" destId="{8730F898-6939-4AB6-B81A-631DD7F6F5F6}" srcOrd="1" destOrd="0" presId="urn:microsoft.com/office/officeart/2005/8/layout/orgChart1"/>
    <dgm:cxn modelId="{E66549F0-545D-4095-977C-9D6DC1C1F9A7}" type="presParOf" srcId="{4C97E9BD-180B-4BA2-A5AA-ED9C49454258}" destId="{F622D11C-5956-4403-959F-0DAA25F5AAD3}" srcOrd="2" destOrd="0" presId="urn:microsoft.com/office/officeart/2005/8/layout/orgChart1"/>
    <dgm:cxn modelId="{CD0891D2-243E-47F0-AD98-FBD6720C0C51}" type="presParOf" srcId="{071A5F31-51FC-4289-BDF7-793DDDC0AD51}" destId="{24D4C38A-052B-4E5A-9A4E-6D1DF2BDA6BA}" srcOrd="2" destOrd="0" presId="urn:microsoft.com/office/officeart/2005/8/layout/orgChart1"/>
    <dgm:cxn modelId="{87365162-C75D-4897-AEEA-6F4E66E62DD2}" type="presParOf" srcId="{840F6646-ABDD-4952-81F9-AD559B67BAA3}" destId="{D111CEF8-B8BB-440A-A122-015AAF73B511}" srcOrd="2" destOrd="0" presId="urn:microsoft.com/office/officeart/2005/8/layout/orgChart1"/>
    <dgm:cxn modelId="{0CEB9177-35F1-4FED-B2DE-46AF449120E0}" type="presParOf" srcId="{A68986EA-5264-49D9-B57F-EA00C6F92112}" destId="{79BCB271-DFE7-4C70-95D4-7E8F9C2B0B56}" srcOrd="2" destOrd="0" presId="urn:microsoft.com/office/officeart/2005/8/layout/orgChart1"/>
    <dgm:cxn modelId="{0F7C95E8-3AC8-4785-9305-2BE4BE216DED}" type="presParOf" srcId="{79BCB271-DFE7-4C70-95D4-7E8F9C2B0B56}" destId="{6B278206-8ECA-4358-9C9A-E615DC347585}" srcOrd="0" destOrd="0" presId="urn:microsoft.com/office/officeart/2005/8/layout/orgChart1"/>
    <dgm:cxn modelId="{26E0AB0F-44B9-445A-BBEA-90AABE7F1F90}" type="presParOf" srcId="{79BCB271-DFE7-4C70-95D4-7E8F9C2B0B56}" destId="{473EA0C2-4077-435A-9B67-6764B84593A4}" srcOrd="1" destOrd="0" presId="urn:microsoft.com/office/officeart/2005/8/layout/orgChart1"/>
    <dgm:cxn modelId="{E2676161-ECE1-4B53-9173-4BBFE3A88F66}" type="presParOf" srcId="{473EA0C2-4077-435A-9B67-6764B84593A4}" destId="{6F5604B9-D12F-4D93-8AF0-0C4E117187BA}" srcOrd="0" destOrd="0" presId="urn:microsoft.com/office/officeart/2005/8/layout/orgChart1"/>
    <dgm:cxn modelId="{D279C232-234C-4827-ACF7-D32DC9191CCF}" type="presParOf" srcId="{6F5604B9-D12F-4D93-8AF0-0C4E117187BA}" destId="{71404CA6-62BB-4AF6-8265-9A86BAB5276F}" srcOrd="0" destOrd="0" presId="urn:microsoft.com/office/officeart/2005/8/layout/orgChart1"/>
    <dgm:cxn modelId="{59D028E8-B16A-48F7-B1C1-4F432BD68095}" type="presParOf" srcId="{6F5604B9-D12F-4D93-8AF0-0C4E117187BA}" destId="{AD2E4778-7740-457A-94C0-44BA62ED6B11}" srcOrd="1" destOrd="0" presId="urn:microsoft.com/office/officeart/2005/8/layout/orgChart1"/>
    <dgm:cxn modelId="{B1A9B555-E30A-4C04-82C0-A04B64A4651A}" type="presParOf" srcId="{473EA0C2-4077-435A-9B67-6764B84593A4}" destId="{B700D493-4B91-406F-B078-4D4979B16530}" srcOrd="1" destOrd="0" presId="urn:microsoft.com/office/officeart/2005/8/layout/orgChart1"/>
    <dgm:cxn modelId="{BE95E159-53B8-4E5A-93DD-206AB74C593D}" type="presParOf" srcId="{B700D493-4B91-406F-B078-4D4979B16530}" destId="{74AD3638-F8DB-40A5-8A57-09FB95232924}" srcOrd="0" destOrd="0" presId="urn:microsoft.com/office/officeart/2005/8/layout/orgChart1"/>
    <dgm:cxn modelId="{CEC2559D-870F-45CA-A0C0-353070A9EDF6}" type="presParOf" srcId="{B700D493-4B91-406F-B078-4D4979B16530}" destId="{6CDF4820-596E-4706-A4AD-7F270D8CE047}" srcOrd="1" destOrd="0" presId="urn:microsoft.com/office/officeart/2005/8/layout/orgChart1"/>
    <dgm:cxn modelId="{77550F2A-32FD-4436-8E49-C126FD83516B}" type="presParOf" srcId="{6CDF4820-596E-4706-A4AD-7F270D8CE047}" destId="{A1DB27B9-B53E-427C-9557-9D7F41BA62BC}" srcOrd="0" destOrd="0" presId="urn:microsoft.com/office/officeart/2005/8/layout/orgChart1"/>
    <dgm:cxn modelId="{EE8904A7-9D7F-47EC-9FF5-139A1C06E9AF}" type="presParOf" srcId="{A1DB27B9-B53E-427C-9557-9D7F41BA62BC}" destId="{010304B6-395D-48FE-8DB3-747AE5BF0556}" srcOrd="0" destOrd="0" presId="urn:microsoft.com/office/officeart/2005/8/layout/orgChart1"/>
    <dgm:cxn modelId="{B8122F60-1651-40FD-B86B-933F0467C0CA}" type="presParOf" srcId="{A1DB27B9-B53E-427C-9557-9D7F41BA62BC}" destId="{C2AB0AB3-5FB5-416E-BB12-1849653A1567}" srcOrd="1" destOrd="0" presId="urn:microsoft.com/office/officeart/2005/8/layout/orgChart1"/>
    <dgm:cxn modelId="{C66AB549-0819-4B32-BA0E-E08A14B97E10}" type="presParOf" srcId="{6CDF4820-596E-4706-A4AD-7F270D8CE047}" destId="{04045AA0-041F-405D-B71E-F142672B45DA}" srcOrd="1" destOrd="0" presId="urn:microsoft.com/office/officeart/2005/8/layout/orgChart1"/>
    <dgm:cxn modelId="{E9FFE244-425E-4152-8E97-771DC6FFA474}" type="presParOf" srcId="{6CDF4820-596E-4706-A4AD-7F270D8CE047}" destId="{B41898B0-3278-41CB-AD74-6980A4131D53}" srcOrd="2" destOrd="0" presId="urn:microsoft.com/office/officeart/2005/8/layout/orgChart1"/>
    <dgm:cxn modelId="{7C9BEEDB-8C1C-4690-B857-C73E96CF7F84}" type="presParOf" srcId="{B700D493-4B91-406F-B078-4D4979B16530}" destId="{0CE54147-038A-482D-AD27-79F3CD385FCE}" srcOrd="2" destOrd="0" presId="urn:microsoft.com/office/officeart/2005/8/layout/orgChart1"/>
    <dgm:cxn modelId="{1099401F-B445-4EF8-9F85-C6880624F816}" type="presParOf" srcId="{B700D493-4B91-406F-B078-4D4979B16530}" destId="{DC15D685-FCC5-4D23-B715-CCAB9359239C}" srcOrd="3" destOrd="0" presId="urn:microsoft.com/office/officeart/2005/8/layout/orgChart1"/>
    <dgm:cxn modelId="{787609B6-6C93-4204-BDE1-9036CB0FC80D}" type="presParOf" srcId="{DC15D685-FCC5-4D23-B715-CCAB9359239C}" destId="{8BBA4791-D67F-4289-9271-51BA301A2ED3}" srcOrd="0" destOrd="0" presId="urn:microsoft.com/office/officeart/2005/8/layout/orgChart1"/>
    <dgm:cxn modelId="{3545DA11-70CD-4E8A-B066-0B2B227E6830}" type="presParOf" srcId="{8BBA4791-D67F-4289-9271-51BA301A2ED3}" destId="{07022E55-3D37-4BFB-8B45-2D80BE969C63}" srcOrd="0" destOrd="0" presId="urn:microsoft.com/office/officeart/2005/8/layout/orgChart1"/>
    <dgm:cxn modelId="{A09FA9B1-63FF-4FEA-87EE-341FA5F8B103}" type="presParOf" srcId="{8BBA4791-D67F-4289-9271-51BA301A2ED3}" destId="{3A4DE5F2-0588-4DF2-B5A4-69AC6DD3D8D9}" srcOrd="1" destOrd="0" presId="urn:microsoft.com/office/officeart/2005/8/layout/orgChart1"/>
    <dgm:cxn modelId="{4F1F5062-DFEC-4192-8915-C8061CD9BEB1}" type="presParOf" srcId="{DC15D685-FCC5-4D23-B715-CCAB9359239C}" destId="{6FAFF868-3B59-43CF-8879-55E0268FF909}" srcOrd="1" destOrd="0" presId="urn:microsoft.com/office/officeart/2005/8/layout/orgChart1"/>
    <dgm:cxn modelId="{7A417C9E-EC9A-4FD9-8BA4-733D1AA74EA9}" type="presParOf" srcId="{DC15D685-FCC5-4D23-B715-CCAB9359239C}" destId="{A100256B-0AAF-4D67-BEBC-4F2C17612247}" srcOrd="2" destOrd="0" presId="urn:microsoft.com/office/officeart/2005/8/layout/orgChart1"/>
    <dgm:cxn modelId="{300D4464-206C-46EE-9364-3A44DB557CDF}" type="presParOf" srcId="{B700D493-4B91-406F-B078-4D4979B16530}" destId="{63A7AF8D-709D-402E-8301-AB45CF785C96}" srcOrd="4" destOrd="0" presId="urn:microsoft.com/office/officeart/2005/8/layout/orgChart1"/>
    <dgm:cxn modelId="{5FCA088E-6A41-4E22-88AE-1A3161984D82}" type="presParOf" srcId="{B700D493-4B91-406F-B078-4D4979B16530}" destId="{9DE6DBB9-70BE-4CDC-8C0D-EA89BF5AC4F2}" srcOrd="5" destOrd="0" presId="urn:microsoft.com/office/officeart/2005/8/layout/orgChart1"/>
    <dgm:cxn modelId="{4781CA54-7B21-41CD-815E-1C553A4252F4}" type="presParOf" srcId="{9DE6DBB9-70BE-4CDC-8C0D-EA89BF5AC4F2}" destId="{30993312-829F-4C64-8831-79748E97ADAA}" srcOrd="0" destOrd="0" presId="urn:microsoft.com/office/officeart/2005/8/layout/orgChart1"/>
    <dgm:cxn modelId="{FF370D54-E3EC-4572-8F91-AAD75FF103D3}" type="presParOf" srcId="{30993312-829F-4C64-8831-79748E97ADAA}" destId="{46BFAB4A-5F5B-42A4-B616-325B88BA94F2}" srcOrd="0" destOrd="0" presId="urn:microsoft.com/office/officeart/2005/8/layout/orgChart1"/>
    <dgm:cxn modelId="{16460BF4-681F-4069-9290-06526B096992}" type="presParOf" srcId="{30993312-829F-4C64-8831-79748E97ADAA}" destId="{E46BB244-AD69-4AE1-8CD8-A57FB81264DB}" srcOrd="1" destOrd="0" presId="urn:microsoft.com/office/officeart/2005/8/layout/orgChart1"/>
    <dgm:cxn modelId="{68E9E806-7C0F-41A0-8E6E-C78BCEB48DC3}" type="presParOf" srcId="{9DE6DBB9-70BE-4CDC-8C0D-EA89BF5AC4F2}" destId="{64AB4818-0DE8-430A-B8E9-41EBCBDFB158}" srcOrd="1" destOrd="0" presId="urn:microsoft.com/office/officeart/2005/8/layout/orgChart1"/>
    <dgm:cxn modelId="{F0F91C18-4269-4C42-A55D-B1B13F0A201D}" type="presParOf" srcId="{64AB4818-0DE8-430A-B8E9-41EBCBDFB158}" destId="{EBA5AB10-C891-4E3C-9C3A-9176A339B03D}" srcOrd="0" destOrd="0" presId="urn:microsoft.com/office/officeart/2005/8/layout/orgChart1"/>
    <dgm:cxn modelId="{D19FC00F-A4B8-4627-AF4E-AE55362EF8E9}" type="presParOf" srcId="{64AB4818-0DE8-430A-B8E9-41EBCBDFB158}" destId="{FE4655A1-B541-4C67-81DC-8605AE31EACC}" srcOrd="1" destOrd="0" presId="urn:microsoft.com/office/officeart/2005/8/layout/orgChart1"/>
    <dgm:cxn modelId="{E8D14C29-5516-4A6C-95C2-58A4A5A9176D}" type="presParOf" srcId="{FE4655A1-B541-4C67-81DC-8605AE31EACC}" destId="{3D68B4F8-21AF-41B0-AE29-88887F3E3429}" srcOrd="0" destOrd="0" presId="urn:microsoft.com/office/officeart/2005/8/layout/orgChart1"/>
    <dgm:cxn modelId="{CC56E481-811E-4416-8782-ED20DD89EF71}" type="presParOf" srcId="{3D68B4F8-21AF-41B0-AE29-88887F3E3429}" destId="{94886E6B-A2F1-41FF-A312-325B05B8961F}" srcOrd="0" destOrd="0" presId="urn:microsoft.com/office/officeart/2005/8/layout/orgChart1"/>
    <dgm:cxn modelId="{4073EEBB-701F-40F0-9F2A-C54DB9FE879C}" type="presParOf" srcId="{3D68B4F8-21AF-41B0-AE29-88887F3E3429}" destId="{B54FF731-C2C2-4B3C-A26B-91BF042CAA10}" srcOrd="1" destOrd="0" presId="urn:microsoft.com/office/officeart/2005/8/layout/orgChart1"/>
    <dgm:cxn modelId="{118255EA-516F-4211-9646-92DA94A0FA7E}" type="presParOf" srcId="{FE4655A1-B541-4C67-81DC-8605AE31EACC}" destId="{FB26B92F-4A2C-4523-8DA2-2CFF379FA64B}" srcOrd="1" destOrd="0" presId="urn:microsoft.com/office/officeart/2005/8/layout/orgChart1"/>
    <dgm:cxn modelId="{F8A5B287-A949-4FCF-931C-38BA62251B1D}" type="presParOf" srcId="{FB26B92F-4A2C-4523-8DA2-2CFF379FA64B}" destId="{374EC041-A65F-4D15-BB0B-918D279DA93D}" srcOrd="0" destOrd="0" presId="urn:microsoft.com/office/officeart/2005/8/layout/orgChart1"/>
    <dgm:cxn modelId="{26603E33-8796-42D3-9888-AA20D499EC91}" type="presParOf" srcId="{FB26B92F-4A2C-4523-8DA2-2CFF379FA64B}" destId="{1E0FB8AF-B6B7-4593-939C-1BC0DD95C54F}" srcOrd="1" destOrd="0" presId="urn:microsoft.com/office/officeart/2005/8/layout/orgChart1"/>
    <dgm:cxn modelId="{2EB26FDD-58AB-40CE-9046-5A1A0AA69563}" type="presParOf" srcId="{1E0FB8AF-B6B7-4593-939C-1BC0DD95C54F}" destId="{E27A387E-63C2-4624-841E-236C3B6C2512}" srcOrd="0" destOrd="0" presId="urn:microsoft.com/office/officeart/2005/8/layout/orgChart1"/>
    <dgm:cxn modelId="{3470177B-3C46-4C92-979F-EFD2ABCFD217}" type="presParOf" srcId="{E27A387E-63C2-4624-841E-236C3B6C2512}" destId="{62B27403-B70C-4947-A85F-7A92CCCD94F1}" srcOrd="0" destOrd="0" presId="urn:microsoft.com/office/officeart/2005/8/layout/orgChart1"/>
    <dgm:cxn modelId="{66F949DE-DCAD-44F1-BDFB-5E4948D688D9}" type="presParOf" srcId="{E27A387E-63C2-4624-841E-236C3B6C2512}" destId="{4725D66A-DFF9-430C-B41C-FFB25A693B0D}" srcOrd="1" destOrd="0" presId="urn:microsoft.com/office/officeart/2005/8/layout/orgChart1"/>
    <dgm:cxn modelId="{8C8EC279-A260-4F7D-9D4D-E2AD9C9CF1F9}" type="presParOf" srcId="{1E0FB8AF-B6B7-4593-939C-1BC0DD95C54F}" destId="{13277C4A-3AB7-4F0C-9D9F-3C634AA021A6}" srcOrd="1" destOrd="0" presId="urn:microsoft.com/office/officeart/2005/8/layout/orgChart1"/>
    <dgm:cxn modelId="{7F74BE07-3D67-4D23-831D-CEE69EAC464A}" type="presParOf" srcId="{1E0FB8AF-B6B7-4593-939C-1BC0DD95C54F}" destId="{13DB759B-4D4C-49EE-AE8D-9C131106AF80}" srcOrd="2" destOrd="0" presId="urn:microsoft.com/office/officeart/2005/8/layout/orgChart1"/>
    <dgm:cxn modelId="{C342766C-6713-41F5-B900-58FE122F2EDE}" type="presParOf" srcId="{FB26B92F-4A2C-4523-8DA2-2CFF379FA64B}" destId="{3A30ACBF-10E7-4FE4-9545-45F21949C06C}" srcOrd="2" destOrd="0" presId="urn:microsoft.com/office/officeart/2005/8/layout/orgChart1"/>
    <dgm:cxn modelId="{57BA6541-CBCE-46EB-ABE4-60A9094C9008}" type="presParOf" srcId="{FB26B92F-4A2C-4523-8DA2-2CFF379FA64B}" destId="{3270C304-A921-411B-B20B-F5976E017871}" srcOrd="3" destOrd="0" presId="urn:microsoft.com/office/officeart/2005/8/layout/orgChart1"/>
    <dgm:cxn modelId="{4853742B-BB18-4F32-8BBA-20C86F2F22A2}" type="presParOf" srcId="{3270C304-A921-411B-B20B-F5976E017871}" destId="{CC5F13E2-62F0-4E4D-8862-ECD7BAEC5128}" srcOrd="0" destOrd="0" presId="urn:microsoft.com/office/officeart/2005/8/layout/orgChart1"/>
    <dgm:cxn modelId="{056B23C1-733C-4470-948D-78050F8CECEA}" type="presParOf" srcId="{CC5F13E2-62F0-4E4D-8862-ECD7BAEC5128}" destId="{7AAB8690-3971-4D88-A43B-C2D8747FAF88}" srcOrd="0" destOrd="0" presId="urn:microsoft.com/office/officeart/2005/8/layout/orgChart1"/>
    <dgm:cxn modelId="{8188C4FE-C714-4A98-BC37-3A487ACD53A5}" type="presParOf" srcId="{CC5F13E2-62F0-4E4D-8862-ECD7BAEC5128}" destId="{8F07704A-7385-4BDD-AF25-14B6B731D961}" srcOrd="1" destOrd="0" presId="urn:microsoft.com/office/officeart/2005/8/layout/orgChart1"/>
    <dgm:cxn modelId="{DFAE6E6B-27E8-44CE-807F-30CDE288E530}" type="presParOf" srcId="{3270C304-A921-411B-B20B-F5976E017871}" destId="{57012D8A-D122-4718-8FA1-21FA1910D9B6}" srcOrd="1" destOrd="0" presId="urn:microsoft.com/office/officeart/2005/8/layout/orgChart1"/>
    <dgm:cxn modelId="{88A48080-050D-40E5-981A-A2D62DB093F8}" type="presParOf" srcId="{3270C304-A921-411B-B20B-F5976E017871}" destId="{4D59B979-2B6F-4C72-98CF-E2655DC43B7B}" srcOrd="2" destOrd="0" presId="urn:microsoft.com/office/officeart/2005/8/layout/orgChart1"/>
    <dgm:cxn modelId="{4CDC7EE2-5CCE-4E13-A9AD-AB1C5824449E}" type="presParOf" srcId="{FB26B92F-4A2C-4523-8DA2-2CFF379FA64B}" destId="{2E9A1298-E899-41CA-8C6E-FFA8D3D033BE}" srcOrd="4" destOrd="0" presId="urn:microsoft.com/office/officeart/2005/8/layout/orgChart1"/>
    <dgm:cxn modelId="{28F8318E-1A1A-4121-88D3-24F2FA98B3C4}" type="presParOf" srcId="{FB26B92F-4A2C-4523-8DA2-2CFF379FA64B}" destId="{587BDC91-2928-43F3-9F56-455FC829785B}" srcOrd="5" destOrd="0" presId="urn:microsoft.com/office/officeart/2005/8/layout/orgChart1"/>
    <dgm:cxn modelId="{16FED957-30A2-4CD7-BB5E-3D9758A353B2}" type="presParOf" srcId="{587BDC91-2928-43F3-9F56-455FC829785B}" destId="{266E8E28-0375-4975-AF61-1AA9A5B53C24}" srcOrd="0" destOrd="0" presId="urn:microsoft.com/office/officeart/2005/8/layout/orgChart1"/>
    <dgm:cxn modelId="{9712C518-C28F-45B7-95F8-22D2A6AE9041}" type="presParOf" srcId="{266E8E28-0375-4975-AF61-1AA9A5B53C24}" destId="{5DDE3ABB-39D6-4D39-A7A8-C21849F0F68B}" srcOrd="0" destOrd="0" presId="urn:microsoft.com/office/officeart/2005/8/layout/orgChart1"/>
    <dgm:cxn modelId="{0E9851CB-75AA-496B-A8A3-D86E1F53C6F1}" type="presParOf" srcId="{266E8E28-0375-4975-AF61-1AA9A5B53C24}" destId="{1439B849-CF27-44C7-ADCB-D637AF1EB91A}" srcOrd="1" destOrd="0" presId="urn:microsoft.com/office/officeart/2005/8/layout/orgChart1"/>
    <dgm:cxn modelId="{251E37FA-E85F-47EA-9404-84985D7398B5}" type="presParOf" srcId="{587BDC91-2928-43F3-9F56-455FC829785B}" destId="{71045733-FCD1-4AB1-9AE4-C6A74221E1E9}" srcOrd="1" destOrd="0" presId="urn:microsoft.com/office/officeart/2005/8/layout/orgChart1"/>
    <dgm:cxn modelId="{4D24A48C-8501-4A3B-80B8-D588C04D6877}" type="presParOf" srcId="{587BDC91-2928-43F3-9F56-455FC829785B}" destId="{364FF2C0-4075-407E-A976-84AA1DFE94A8}" srcOrd="2" destOrd="0" presId="urn:microsoft.com/office/officeart/2005/8/layout/orgChart1"/>
    <dgm:cxn modelId="{2EAA0126-0626-44DE-8ED3-8B2AD0293F1F}" type="presParOf" srcId="{FE4655A1-B541-4C67-81DC-8605AE31EACC}" destId="{1320E8EF-13B0-4FF8-B414-E2B9F3194141}" srcOrd="2" destOrd="0" presId="urn:microsoft.com/office/officeart/2005/8/layout/orgChart1"/>
    <dgm:cxn modelId="{781409AE-070D-4CF4-ADBF-A67924EA27F7}" type="presParOf" srcId="{64AB4818-0DE8-430A-B8E9-41EBCBDFB158}" destId="{9C1D2195-38C5-4607-8437-063C966A4D89}" srcOrd="2" destOrd="0" presId="urn:microsoft.com/office/officeart/2005/8/layout/orgChart1"/>
    <dgm:cxn modelId="{5816BA61-C385-473B-AD96-05B8DD287F6B}" type="presParOf" srcId="{64AB4818-0DE8-430A-B8E9-41EBCBDFB158}" destId="{1C300173-BB9D-4A0C-A01B-83BB64930992}" srcOrd="3" destOrd="0" presId="urn:microsoft.com/office/officeart/2005/8/layout/orgChart1"/>
    <dgm:cxn modelId="{27A6222D-3036-4E46-B5E6-0D7976F4B357}" type="presParOf" srcId="{1C300173-BB9D-4A0C-A01B-83BB64930992}" destId="{A4243759-7D41-4088-9AE2-670A487652EC}" srcOrd="0" destOrd="0" presId="urn:microsoft.com/office/officeart/2005/8/layout/orgChart1"/>
    <dgm:cxn modelId="{F924DD36-B2BC-4B69-B050-8BC2AB9C3CFD}" type="presParOf" srcId="{A4243759-7D41-4088-9AE2-670A487652EC}" destId="{779A0631-D3A3-46C2-A80C-DF9490741884}" srcOrd="0" destOrd="0" presId="urn:microsoft.com/office/officeart/2005/8/layout/orgChart1"/>
    <dgm:cxn modelId="{F0F630F9-B13B-403B-B5B2-BBB1069CE9A2}" type="presParOf" srcId="{A4243759-7D41-4088-9AE2-670A487652EC}" destId="{0D499D7B-069D-44FA-A505-2ECFCEEBD59F}" srcOrd="1" destOrd="0" presId="urn:microsoft.com/office/officeart/2005/8/layout/orgChart1"/>
    <dgm:cxn modelId="{EEBBCE44-2582-4123-A556-225B51396B56}" type="presParOf" srcId="{1C300173-BB9D-4A0C-A01B-83BB64930992}" destId="{4184F7D9-1109-45DF-8B84-6E8344198519}" srcOrd="1" destOrd="0" presId="urn:microsoft.com/office/officeart/2005/8/layout/orgChart1"/>
    <dgm:cxn modelId="{067E4923-EE99-455E-B043-74EBAAF894C8}" type="presParOf" srcId="{4184F7D9-1109-45DF-8B84-6E8344198519}" destId="{0EC4FD65-369D-4E01-9DA9-445E1BC6EFA1}" srcOrd="0" destOrd="0" presId="urn:microsoft.com/office/officeart/2005/8/layout/orgChart1"/>
    <dgm:cxn modelId="{B13D3BC5-6134-43EF-BDF0-52264E78C510}" type="presParOf" srcId="{4184F7D9-1109-45DF-8B84-6E8344198519}" destId="{5E9018D5-C869-43F3-AFB1-65A92F18752A}" srcOrd="1" destOrd="0" presId="urn:microsoft.com/office/officeart/2005/8/layout/orgChart1"/>
    <dgm:cxn modelId="{90C32E11-6F53-4305-A69A-0F1CD2D42EB8}" type="presParOf" srcId="{5E9018D5-C869-43F3-AFB1-65A92F18752A}" destId="{80A720EE-4987-48DD-AF25-0BA69E85069F}" srcOrd="0" destOrd="0" presId="urn:microsoft.com/office/officeart/2005/8/layout/orgChart1"/>
    <dgm:cxn modelId="{523F843E-A8B1-422F-8D62-92E8A2BFF41D}" type="presParOf" srcId="{80A720EE-4987-48DD-AF25-0BA69E85069F}" destId="{638B9951-D5CE-4274-A65B-DE0A0FDF686B}" srcOrd="0" destOrd="0" presId="urn:microsoft.com/office/officeart/2005/8/layout/orgChart1"/>
    <dgm:cxn modelId="{8049E809-F890-4662-99A4-C400C6A5318D}" type="presParOf" srcId="{80A720EE-4987-48DD-AF25-0BA69E85069F}" destId="{992D3315-299C-4DAC-B918-C8F017316A91}" srcOrd="1" destOrd="0" presId="urn:microsoft.com/office/officeart/2005/8/layout/orgChart1"/>
    <dgm:cxn modelId="{17A6C7C7-3AAE-4689-890B-CECB78328A80}" type="presParOf" srcId="{5E9018D5-C869-43F3-AFB1-65A92F18752A}" destId="{CD7DE934-CC05-4C45-8131-1237934006E3}" srcOrd="1" destOrd="0" presId="urn:microsoft.com/office/officeart/2005/8/layout/orgChart1"/>
    <dgm:cxn modelId="{A4D0F4E4-349B-41CA-84D1-DFD2B04B635B}" type="presParOf" srcId="{5E9018D5-C869-43F3-AFB1-65A92F18752A}" destId="{B7DF2206-F767-42B6-91B6-FEF73089180F}" srcOrd="2" destOrd="0" presId="urn:microsoft.com/office/officeart/2005/8/layout/orgChart1"/>
    <dgm:cxn modelId="{838AF135-114B-428F-B448-137C9148E231}" type="presParOf" srcId="{4184F7D9-1109-45DF-8B84-6E8344198519}" destId="{B992319B-3718-4BE5-814D-2E85D5D95F52}" srcOrd="2" destOrd="0" presId="urn:microsoft.com/office/officeart/2005/8/layout/orgChart1"/>
    <dgm:cxn modelId="{0F92C0E5-B812-4808-9534-11982DB91ED1}" type="presParOf" srcId="{4184F7D9-1109-45DF-8B84-6E8344198519}" destId="{8B316391-FB59-432B-8F7F-ECCB9B3137FD}" srcOrd="3" destOrd="0" presId="urn:microsoft.com/office/officeart/2005/8/layout/orgChart1"/>
    <dgm:cxn modelId="{104B9C6A-37AF-4C0E-9284-752F70EE1F75}" type="presParOf" srcId="{8B316391-FB59-432B-8F7F-ECCB9B3137FD}" destId="{DDEE10B8-67D9-4864-BC11-3057CEA0C139}" srcOrd="0" destOrd="0" presId="urn:microsoft.com/office/officeart/2005/8/layout/orgChart1"/>
    <dgm:cxn modelId="{20DA9BB9-3FD4-408C-95A3-85A707F1DEBE}" type="presParOf" srcId="{DDEE10B8-67D9-4864-BC11-3057CEA0C139}" destId="{6804B6A8-809E-49F0-98E2-0FBA0FBCF033}" srcOrd="0" destOrd="0" presId="urn:microsoft.com/office/officeart/2005/8/layout/orgChart1"/>
    <dgm:cxn modelId="{6ED05AEC-D5D7-403C-AF0C-B9B3FD13E685}" type="presParOf" srcId="{DDEE10B8-67D9-4864-BC11-3057CEA0C139}" destId="{A687736E-3308-459F-A8B9-EB60DE5281C1}" srcOrd="1" destOrd="0" presId="urn:microsoft.com/office/officeart/2005/8/layout/orgChart1"/>
    <dgm:cxn modelId="{E0D03BC6-7EED-4B2B-B079-97054710037C}" type="presParOf" srcId="{8B316391-FB59-432B-8F7F-ECCB9B3137FD}" destId="{FB24D1F3-5998-4EDE-86D6-B7F6CEBAF96A}" srcOrd="1" destOrd="0" presId="urn:microsoft.com/office/officeart/2005/8/layout/orgChart1"/>
    <dgm:cxn modelId="{26E0E7C5-9182-4EC8-BC4C-0ED746F27C9C}" type="presParOf" srcId="{8B316391-FB59-432B-8F7F-ECCB9B3137FD}" destId="{66640642-BFF2-4E9D-83DB-F79DA382C40F}" srcOrd="2" destOrd="0" presId="urn:microsoft.com/office/officeart/2005/8/layout/orgChart1"/>
    <dgm:cxn modelId="{8BF520E9-E513-46AE-BBAD-2DA403B836D6}" type="presParOf" srcId="{4184F7D9-1109-45DF-8B84-6E8344198519}" destId="{3F5B066B-D3C8-4011-BC3D-C796F7CBCEB7}" srcOrd="4" destOrd="0" presId="urn:microsoft.com/office/officeart/2005/8/layout/orgChart1"/>
    <dgm:cxn modelId="{249B5B00-EE1C-400F-9357-9009EC4A76BE}" type="presParOf" srcId="{4184F7D9-1109-45DF-8B84-6E8344198519}" destId="{E4D8390A-FB74-4254-BE4A-D430B38BF87E}" srcOrd="5" destOrd="0" presId="urn:microsoft.com/office/officeart/2005/8/layout/orgChart1"/>
    <dgm:cxn modelId="{4D016410-4B08-438B-9D7E-CE05393452BE}" type="presParOf" srcId="{E4D8390A-FB74-4254-BE4A-D430B38BF87E}" destId="{21471CB3-0C7E-4E33-92ED-8A559E2D9539}" srcOrd="0" destOrd="0" presId="urn:microsoft.com/office/officeart/2005/8/layout/orgChart1"/>
    <dgm:cxn modelId="{53C7951B-7AD5-4B71-94A2-0D71DB18AE86}" type="presParOf" srcId="{21471CB3-0C7E-4E33-92ED-8A559E2D9539}" destId="{1E01FED8-A0D0-4FCA-8A00-04D2665EEBCC}" srcOrd="0" destOrd="0" presId="urn:microsoft.com/office/officeart/2005/8/layout/orgChart1"/>
    <dgm:cxn modelId="{76CEC614-0C09-4D6D-A742-5D3022CC6732}" type="presParOf" srcId="{21471CB3-0C7E-4E33-92ED-8A559E2D9539}" destId="{1C810CA5-3F5F-46A6-B6E1-2D2D4FB8B65D}" srcOrd="1" destOrd="0" presId="urn:microsoft.com/office/officeart/2005/8/layout/orgChart1"/>
    <dgm:cxn modelId="{3B3ED60D-E4E8-45C8-A340-6AF79C20AA3F}" type="presParOf" srcId="{E4D8390A-FB74-4254-BE4A-D430B38BF87E}" destId="{3E4EF57E-394B-411E-8095-C68D3ECF7275}" srcOrd="1" destOrd="0" presId="urn:microsoft.com/office/officeart/2005/8/layout/orgChart1"/>
    <dgm:cxn modelId="{C82AAAB5-4CAF-4E37-BC79-A74EF348F6B4}" type="presParOf" srcId="{E4D8390A-FB74-4254-BE4A-D430B38BF87E}" destId="{65DEA1A8-C6D5-4BED-82F0-260332B1ADF2}" srcOrd="2" destOrd="0" presId="urn:microsoft.com/office/officeart/2005/8/layout/orgChart1"/>
    <dgm:cxn modelId="{5752CC2A-F935-49D4-9BEE-88182F395C90}" type="presParOf" srcId="{4184F7D9-1109-45DF-8B84-6E8344198519}" destId="{17DCEB93-47B1-4ECB-A5DE-ACD73EBA24B0}" srcOrd="6" destOrd="0" presId="urn:microsoft.com/office/officeart/2005/8/layout/orgChart1"/>
    <dgm:cxn modelId="{D032075C-DCB5-4187-8E54-07F584D13182}" type="presParOf" srcId="{4184F7D9-1109-45DF-8B84-6E8344198519}" destId="{75097CBD-7964-4CB0-B0DD-5D709001BEFC}" srcOrd="7" destOrd="0" presId="urn:microsoft.com/office/officeart/2005/8/layout/orgChart1"/>
    <dgm:cxn modelId="{662FF1ED-AE19-4347-8D5B-FDC3535156FA}" type="presParOf" srcId="{75097CBD-7964-4CB0-B0DD-5D709001BEFC}" destId="{F0000FB6-7285-4850-B63D-4FD2AFB7BF7D}" srcOrd="0" destOrd="0" presId="urn:microsoft.com/office/officeart/2005/8/layout/orgChart1"/>
    <dgm:cxn modelId="{870E5613-B0A1-47D5-82F6-01B742F1451F}" type="presParOf" srcId="{F0000FB6-7285-4850-B63D-4FD2AFB7BF7D}" destId="{9CE6631E-A29F-41B1-BE8F-48CB94073DF4}" srcOrd="0" destOrd="0" presId="urn:microsoft.com/office/officeart/2005/8/layout/orgChart1"/>
    <dgm:cxn modelId="{6265F22A-21E9-4346-B543-93F7DDB8B7BC}" type="presParOf" srcId="{F0000FB6-7285-4850-B63D-4FD2AFB7BF7D}" destId="{18E19F11-28FB-4666-8007-520B57C773A1}" srcOrd="1" destOrd="0" presId="urn:microsoft.com/office/officeart/2005/8/layout/orgChart1"/>
    <dgm:cxn modelId="{C91F7A6B-FE8B-4F40-B81A-C72942E15230}" type="presParOf" srcId="{75097CBD-7964-4CB0-B0DD-5D709001BEFC}" destId="{5D8B1FA8-CB68-4E55-BD22-EB5735112623}" srcOrd="1" destOrd="0" presId="urn:microsoft.com/office/officeart/2005/8/layout/orgChart1"/>
    <dgm:cxn modelId="{D8C49893-BCE7-4587-97C5-6DF97F9E1948}" type="presParOf" srcId="{75097CBD-7964-4CB0-B0DD-5D709001BEFC}" destId="{D698DCB3-FE13-403B-BFDA-FE82A0006AD4}" srcOrd="2" destOrd="0" presId="urn:microsoft.com/office/officeart/2005/8/layout/orgChart1"/>
    <dgm:cxn modelId="{7E3E3ED9-49B2-43A4-8895-D11565D36432}" type="presParOf" srcId="{1C300173-BB9D-4A0C-A01B-83BB64930992}" destId="{D14250FC-B476-42CB-8CB4-C4E6B81496E5}" srcOrd="2" destOrd="0" presId="urn:microsoft.com/office/officeart/2005/8/layout/orgChart1"/>
    <dgm:cxn modelId="{E82617EB-FF9A-4C3E-A73A-AA205ABD431B}" type="presParOf" srcId="{D14250FC-B476-42CB-8CB4-C4E6B81496E5}" destId="{095C8C06-8448-4B14-BC1F-BAC4F410BCA8}" srcOrd="0" destOrd="0" presId="urn:microsoft.com/office/officeart/2005/8/layout/orgChart1"/>
    <dgm:cxn modelId="{41D150E7-0415-4193-8667-8957744867FB}" type="presParOf" srcId="{D14250FC-B476-42CB-8CB4-C4E6B81496E5}" destId="{AF53C490-C5D5-4CD0-A3DD-DA511F6368FF}" srcOrd="1" destOrd="0" presId="urn:microsoft.com/office/officeart/2005/8/layout/orgChart1"/>
    <dgm:cxn modelId="{C5203DBF-B4DD-4101-BA94-5C87FBD7EE62}" type="presParOf" srcId="{AF53C490-C5D5-4CD0-A3DD-DA511F6368FF}" destId="{D04578C0-4B46-4500-983E-DE606A5F89F1}" srcOrd="0" destOrd="0" presId="urn:microsoft.com/office/officeart/2005/8/layout/orgChart1"/>
    <dgm:cxn modelId="{7AE324E5-9C45-4143-9F02-8AF22B9EE0C7}" type="presParOf" srcId="{D04578C0-4B46-4500-983E-DE606A5F89F1}" destId="{FBBCAC2C-0A0B-463B-9FF4-A8BB89EE9602}" srcOrd="0" destOrd="0" presId="urn:microsoft.com/office/officeart/2005/8/layout/orgChart1"/>
    <dgm:cxn modelId="{6D7CC90D-E580-465E-BA40-A3695A6C15E0}" type="presParOf" srcId="{D04578C0-4B46-4500-983E-DE606A5F89F1}" destId="{023A109E-11A7-4ED6-8814-C05123F5CD07}" srcOrd="1" destOrd="0" presId="urn:microsoft.com/office/officeart/2005/8/layout/orgChart1"/>
    <dgm:cxn modelId="{EFD39A19-D68E-4D4D-9624-D3B4D37B7669}" type="presParOf" srcId="{AF53C490-C5D5-4CD0-A3DD-DA511F6368FF}" destId="{D4881F6F-EA21-4BD0-BE8E-F1CBDD481EF3}" srcOrd="1" destOrd="0" presId="urn:microsoft.com/office/officeart/2005/8/layout/orgChart1"/>
    <dgm:cxn modelId="{10BC23E2-F205-4D7A-BAF1-355C531D98A3}" type="presParOf" srcId="{AF53C490-C5D5-4CD0-A3DD-DA511F6368FF}" destId="{FFBB4C41-D501-40CB-9B7F-3BE5B51D0B2F}" srcOrd="2" destOrd="0" presId="urn:microsoft.com/office/officeart/2005/8/layout/orgChart1"/>
    <dgm:cxn modelId="{38A86944-8074-46E2-868D-E863FDCD2720}" type="presParOf" srcId="{9DE6DBB9-70BE-4CDC-8C0D-EA89BF5AC4F2}" destId="{505E63AD-11E8-4499-9F16-7938956E5489}" srcOrd="2" destOrd="0" presId="urn:microsoft.com/office/officeart/2005/8/layout/orgChart1"/>
    <dgm:cxn modelId="{346B979E-6A47-4986-BCD3-7BBB773C66EA}" type="presParOf" srcId="{B700D493-4B91-406F-B078-4D4979B16530}" destId="{49F680B2-FF02-475E-937E-88E39D8ECECA}" srcOrd="6" destOrd="0" presId="urn:microsoft.com/office/officeart/2005/8/layout/orgChart1"/>
    <dgm:cxn modelId="{B653C0C2-4D34-4866-B1EC-43D50E9AADD8}" type="presParOf" srcId="{B700D493-4B91-406F-B078-4D4979B16530}" destId="{18699B2A-07F8-4329-89ED-5E8F546FEF31}" srcOrd="7" destOrd="0" presId="urn:microsoft.com/office/officeart/2005/8/layout/orgChart1"/>
    <dgm:cxn modelId="{E6383849-F13A-43CB-AB32-CCE23EBEDD25}" type="presParOf" srcId="{18699B2A-07F8-4329-89ED-5E8F546FEF31}" destId="{C7D566C6-3CF4-4DF8-AA6D-8000C112DEBB}" srcOrd="0" destOrd="0" presId="urn:microsoft.com/office/officeart/2005/8/layout/orgChart1"/>
    <dgm:cxn modelId="{B854087C-DA52-4B66-A228-80347FD7C6A3}" type="presParOf" srcId="{C7D566C6-3CF4-4DF8-AA6D-8000C112DEBB}" destId="{0005017C-51D0-4C60-8B25-A3715C1C1BB7}" srcOrd="0" destOrd="0" presId="urn:microsoft.com/office/officeart/2005/8/layout/orgChart1"/>
    <dgm:cxn modelId="{843676FA-EF4F-4612-8815-5D13D9D4CFAA}" type="presParOf" srcId="{C7D566C6-3CF4-4DF8-AA6D-8000C112DEBB}" destId="{9EFE5A78-07CB-43AF-B912-CFD909927373}" srcOrd="1" destOrd="0" presId="urn:microsoft.com/office/officeart/2005/8/layout/orgChart1"/>
    <dgm:cxn modelId="{5DE1C4B4-D794-4CC2-AB31-CE01BDD71489}" type="presParOf" srcId="{18699B2A-07F8-4329-89ED-5E8F546FEF31}" destId="{D1FC9156-6752-4C7C-B47C-F766A25309EC}" srcOrd="1" destOrd="0" presId="urn:microsoft.com/office/officeart/2005/8/layout/orgChart1"/>
    <dgm:cxn modelId="{D50081B6-0439-4920-A53F-597EE6E2709D}" type="presParOf" srcId="{18699B2A-07F8-4329-89ED-5E8F546FEF31}" destId="{CD85DFC5-CFA2-4825-9D33-063CAB2BC48F}" srcOrd="2" destOrd="0" presId="urn:microsoft.com/office/officeart/2005/8/layout/orgChart1"/>
    <dgm:cxn modelId="{34ABB0BA-12D6-4A9D-8F7E-BC600A300E57}" type="presParOf" srcId="{473EA0C2-4077-435A-9B67-6764B84593A4}" destId="{60858DD7-037E-4B78-A000-E0A754BEEE61}" srcOrd="2" destOrd="0" presId="urn:microsoft.com/office/officeart/2005/8/layout/orgChart1"/>
    <dgm:cxn modelId="{6160D654-4F07-487E-B7BA-6F1F6BC98819}" type="presParOf" srcId="{60858DD7-037E-4B78-A000-E0A754BEEE61}" destId="{2C97DCCE-B5F9-4D2E-A5BA-B87FC1C024C6}" srcOrd="0" destOrd="0" presId="urn:microsoft.com/office/officeart/2005/8/layout/orgChart1"/>
    <dgm:cxn modelId="{18E9C0B5-24C6-4075-90E0-5D840FB64F44}" type="presParOf" srcId="{60858DD7-037E-4B78-A000-E0A754BEEE61}" destId="{D7C25587-AA9E-46A2-B6AE-E7868FE5DB55}" srcOrd="1" destOrd="0" presId="urn:microsoft.com/office/officeart/2005/8/layout/orgChart1"/>
    <dgm:cxn modelId="{C08BA579-40A9-44C4-A3DD-4718EB22D3E3}" type="presParOf" srcId="{D7C25587-AA9E-46A2-B6AE-E7868FE5DB55}" destId="{E943997C-4100-48A2-B908-7A708099E815}" srcOrd="0" destOrd="0" presId="urn:microsoft.com/office/officeart/2005/8/layout/orgChart1"/>
    <dgm:cxn modelId="{5A708A07-B141-415C-B870-AD916A8ECA95}" type="presParOf" srcId="{E943997C-4100-48A2-B908-7A708099E815}" destId="{DEED1033-CD6D-4AF2-A9F8-F5FD60084D7E}" srcOrd="0" destOrd="0" presId="urn:microsoft.com/office/officeart/2005/8/layout/orgChart1"/>
    <dgm:cxn modelId="{23809BA4-79B2-4DBC-97D8-2D283344BACA}" type="presParOf" srcId="{E943997C-4100-48A2-B908-7A708099E815}" destId="{A73D4DF6-12B3-48CD-B21B-7E6237BA3519}" srcOrd="1" destOrd="0" presId="urn:microsoft.com/office/officeart/2005/8/layout/orgChart1"/>
    <dgm:cxn modelId="{EA4EE42E-1F8A-4DF2-93A1-23AA842183E1}" type="presParOf" srcId="{D7C25587-AA9E-46A2-B6AE-E7868FE5DB55}" destId="{E6866FA6-292E-47A8-9F93-26C1DE9B1204}" srcOrd="1" destOrd="0" presId="urn:microsoft.com/office/officeart/2005/8/layout/orgChart1"/>
    <dgm:cxn modelId="{77074DFD-9A96-464E-9F29-A5C8D6685BD3}" type="presParOf" srcId="{E6866FA6-292E-47A8-9F93-26C1DE9B1204}" destId="{26D99F74-50B8-40C1-B9CD-86B04E8E0D57}" srcOrd="0" destOrd="0" presId="urn:microsoft.com/office/officeart/2005/8/layout/orgChart1"/>
    <dgm:cxn modelId="{A3B89FD1-1FCD-4A20-A2E4-8B1318B7E6AD}" type="presParOf" srcId="{E6866FA6-292E-47A8-9F93-26C1DE9B1204}" destId="{C1216862-23CE-4245-88C6-29428BEBA11E}" srcOrd="1" destOrd="0" presId="urn:microsoft.com/office/officeart/2005/8/layout/orgChart1"/>
    <dgm:cxn modelId="{2A0A9D07-6E6C-44B8-999A-5E5C62B44949}" type="presParOf" srcId="{C1216862-23CE-4245-88C6-29428BEBA11E}" destId="{33557A97-D37A-4C17-BB38-DA667BD02DAE}" srcOrd="0" destOrd="0" presId="urn:microsoft.com/office/officeart/2005/8/layout/orgChart1"/>
    <dgm:cxn modelId="{74CF031F-0660-493B-B919-BC3ED913736D}" type="presParOf" srcId="{33557A97-D37A-4C17-BB38-DA667BD02DAE}" destId="{B3F85EE4-4AC6-4A4A-AA2A-23C55FA0685F}" srcOrd="0" destOrd="0" presId="urn:microsoft.com/office/officeart/2005/8/layout/orgChart1"/>
    <dgm:cxn modelId="{6DC34346-4DAC-409A-AC37-EA4742E4D49C}" type="presParOf" srcId="{33557A97-D37A-4C17-BB38-DA667BD02DAE}" destId="{7B3E39EC-2959-4A74-881B-A778094DAA76}" srcOrd="1" destOrd="0" presId="urn:microsoft.com/office/officeart/2005/8/layout/orgChart1"/>
    <dgm:cxn modelId="{23D157EE-F380-4F66-A098-EA42051C5EE5}" type="presParOf" srcId="{C1216862-23CE-4245-88C6-29428BEBA11E}" destId="{E778CDA8-A695-4B75-8B0E-F4D986822AAF}" srcOrd="1" destOrd="0" presId="urn:microsoft.com/office/officeart/2005/8/layout/orgChart1"/>
    <dgm:cxn modelId="{29EEB98A-B33E-4804-86F6-C76690614A39}" type="presParOf" srcId="{C1216862-23CE-4245-88C6-29428BEBA11E}" destId="{1616E4BA-0ED4-4279-9512-7378BB2B59A2}" srcOrd="2" destOrd="0" presId="urn:microsoft.com/office/officeart/2005/8/layout/orgChart1"/>
    <dgm:cxn modelId="{FBAD084B-423D-4064-B561-8B689803BEDE}" type="presParOf" srcId="{E6866FA6-292E-47A8-9F93-26C1DE9B1204}" destId="{740D99B1-2D81-4C7D-A1B1-6A8A101462E7}" srcOrd="2" destOrd="0" presId="urn:microsoft.com/office/officeart/2005/8/layout/orgChart1"/>
    <dgm:cxn modelId="{4138B81D-8E38-4B0F-A3C3-889BB007847F}" type="presParOf" srcId="{E6866FA6-292E-47A8-9F93-26C1DE9B1204}" destId="{712310D7-FC0B-4917-97F7-D9077A8026CE}" srcOrd="3" destOrd="0" presId="urn:microsoft.com/office/officeart/2005/8/layout/orgChart1"/>
    <dgm:cxn modelId="{5AE794BC-A61C-4B88-B0BE-D33D2E568BFB}" type="presParOf" srcId="{712310D7-FC0B-4917-97F7-D9077A8026CE}" destId="{46BF6586-6C7A-4491-BD33-4E59FD2513E3}" srcOrd="0" destOrd="0" presId="urn:microsoft.com/office/officeart/2005/8/layout/orgChart1"/>
    <dgm:cxn modelId="{A746E57A-895B-48D1-B71F-27244518B768}" type="presParOf" srcId="{46BF6586-6C7A-4491-BD33-4E59FD2513E3}" destId="{3B2A45D5-2779-4B6A-AE8C-4E9A4EC688FD}" srcOrd="0" destOrd="0" presId="urn:microsoft.com/office/officeart/2005/8/layout/orgChart1"/>
    <dgm:cxn modelId="{18BE8ADE-A436-4198-BC0D-D9B08384A447}" type="presParOf" srcId="{46BF6586-6C7A-4491-BD33-4E59FD2513E3}" destId="{F9F5E57C-AEAA-4EF1-A5A6-421DEF169F60}" srcOrd="1" destOrd="0" presId="urn:microsoft.com/office/officeart/2005/8/layout/orgChart1"/>
    <dgm:cxn modelId="{3DA36194-E272-4894-9C09-FEE82AACCCF3}" type="presParOf" srcId="{712310D7-FC0B-4917-97F7-D9077A8026CE}" destId="{9420B01A-E379-4B8B-9AA8-4FA4965A22B9}" srcOrd="1" destOrd="0" presId="urn:microsoft.com/office/officeart/2005/8/layout/orgChart1"/>
    <dgm:cxn modelId="{0048BE17-435A-4009-8768-C2B706F4C5B3}" type="presParOf" srcId="{712310D7-FC0B-4917-97F7-D9077A8026CE}" destId="{4154BAC8-79F6-43B7-AE7F-56B4941FEDB4}" srcOrd="2" destOrd="0" presId="urn:microsoft.com/office/officeart/2005/8/layout/orgChart1"/>
    <dgm:cxn modelId="{6E948BA4-8D46-43F0-BBAC-3D677323FA78}" type="presParOf" srcId="{E6866FA6-292E-47A8-9F93-26C1DE9B1204}" destId="{AF527ACA-CCE1-4263-BF98-CB351D9ADC81}" srcOrd="4" destOrd="0" presId="urn:microsoft.com/office/officeart/2005/8/layout/orgChart1"/>
    <dgm:cxn modelId="{044F3137-B97F-403C-AFF6-48E70A041363}" type="presParOf" srcId="{E6866FA6-292E-47A8-9F93-26C1DE9B1204}" destId="{308A532A-FB46-4883-BD2F-7EA3014C6B76}" srcOrd="5" destOrd="0" presId="urn:microsoft.com/office/officeart/2005/8/layout/orgChart1"/>
    <dgm:cxn modelId="{2DEF86FD-CB7E-4D84-9552-63F29461B7B3}" type="presParOf" srcId="{308A532A-FB46-4883-BD2F-7EA3014C6B76}" destId="{B19FBB55-53FA-46F5-8339-162CDD93FF66}" srcOrd="0" destOrd="0" presId="urn:microsoft.com/office/officeart/2005/8/layout/orgChart1"/>
    <dgm:cxn modelId="{6E229C39-8EAE-48A3-90FD-A8BEC6A1D466}" type="presParOf" srcId="{B19FBB55-53FA-46F5-8339-162CDD93FF66}" destId="{DF85439D-79A7-4E24-B916-F01A50C395CA}" srcOrd="0" destOrd="0" presId="urn:microsoft.com/office/officeart/2005/8/layout/orgChart1"/>
    <dgm:cxn modelId="{B659F6FC-A871-4042-B444-3955EE674B28}" type="presParOf" srcId="{B19FBB55-53FA-46F5-8339-162CDD93FF66}" destId="{77DD57CF-35F6-4A4E-A7D1-8DBD01CD6CAE}" srcOrd="1" destOrd="0" presId="urn:microsoft.com/office/officeart/2005/8/layout/orgChart1"/>
    <dgm:cxn modelId="{1809B49E-27AF-43AE-9A69-D9561EB71C49}" type="presParOf" srcId="{308A532A-FB46-4883-BD2F-7EA3014C6B76}" destId="{BB22DC7B-72E2-47EC-9CE8-7033484D78A2}" srcOrd="1" destOrd="0" presId="urn:microsoft.com/office/officeart/2005/8/layout/orgChart1"/>
    <dgm:cxn modelId="{210874DE-1E43-4012-BC84-6F05BF883BAE}" type="presParOf" srcId="{308A532A-FB46-4883-BD2F-7EA3014C6B76}" destId="{2EAC4DEC-7666-4385-A4DA-7DC2FBFB2F84}" srcOrd="2" destOrd="0" presId="urn:microsoft.com/office/officeart/2005/8/layout/orgChart1"/>
    <dgm:cxn modelId="{CC3249C3-E755-45B0-B232-A8303FB1FB87}" type="presParOf" srcId="{E6866FA6-292E-47A8-9F93-26C1DE9B1204}" destId="{43ED3363-E480-4F6E-BB25-9790D87E442C}" srcOrd="6" destOrd="0" presId="urn:microsoft.com/office/officeart/2005/8/layout/orgChart1"/>
    <dgm:cxn modelId="{5AEBAAE3-C40C-453D-A13F-D0582D7BDAA7}" type="presParOf" srcId="{E6866FA6-292E-47A8-9F93-26C1DE9B1204}" destId="{DEECD5BC-440A-4FAA-A671-3F1F6D16B59A}" srcOrd="7" destOrd="0" presId="urn:microsoft.com/office/officeart/2005/8/layout/orgChart1"/>
    <dgm:cxn modelId="{AB9A4732-52CD-4C80-A1D3-92A87A9C7100}" type="presParOf" srcId="{DEECD5BC-440A-4FAA-A671-3F1F6D16B59A}" destId="{C2BF9827-BD7C-4E01-8B2A-E01238512C1F}" srcOrd="0" destOrd="0" presId="urn:microsoft.com/office/officeart/2005/8/layout/orgChart1"/>
    <dgm:cxn modelId="{20EE6752-6FBF-4F5F-9702-756EC421DB4B}" type="presParOf" srcId="{C2BF9827-BD7C-4E01-8B2A-E01238512C1F}" destId="{BDB034E8-8335-41A3-9CB2-E4CF7AA740CA}" srcOrd="0" destOrd="0" presId="urn:microsoft.com/office/officeart/2005/8/layout/orgChart1"/>
    <dgm:cxn modelId="{C7770BE5-33BE-404E-9C14-6AB44E710417}" type="presParOf" srcId="{C2BF9827-BD7C-4E01-8B2A-E01238512C1F}" destId="{521BA57F-165D-4991-81DD-A781422A9E48}" srcOrd="1" destOrd="0" presId="urn:microsoft.com/office/officeart/2005/8/layout/orgChart1"/>
    <dgm:cxn modelId="{98BC3B77-FB69-44A2-9D49-8161A75F4797}" type="presParOf" srcId="{DEECD5BC-440A-4FAA-A671-3F1F6D16B59A}" destId="{15CE9791-AB40-449D-AF72-AF2124576966}" srcOrd="1" destOrd="0" presId="urn:microsoft.com/office/officeart/2005/8/layout/orgChart1"/>
    <dgm:cxn modelId="{7FA700D0-081E-4AB0-A49A-445C7F825AD6}" type="presParOf" srcId="{DEECD5BC-440A-4FAA-A671-3F1F6D16B59A}" destId="{E5C80610-F576-4D0F-9B88-D9F482E2D667}" srcOrd="2" destOrd="0" presId="urn:microsoft.com/office/officeart/2005/8/layout/orgChart1"/>
    <dgm:cxn modelId="{2E91CBDC-27A0-4D5B-89D3-BE7627BC497B}" type="presParOf" srcId="{D7C25587-AA9E-46A2-B6AE-E7868FE5DB55}" destId="{A0809A65-6D4D-4460-851E-FE98788FC62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D3363-E480-4F6E-BB25-9790D87E442C}">
      <dsp:nvSpPr>
        <dsp:cNvPr id="0" name=""/>
        <dsp:cNvSpPr/>
      </dsp:nvSpPr>
      <dsp:spPr>
        <a:xfrm>
          <a:off x="2278429" y="1450084"/>
          <a:ext cx="1354691" cy="624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139"/>
              </a:lnTo>
              <a:lnTo>
                <a:pt x="1354691" y="547139"/>
              </a:lnTo>
              <a:lnTo>
                <a:pt x="1354691" y="62481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527ACA-CCE1-4263-BF98-CB351D9ADC81}">
      <dsp:nvSpPr>
        <dsp:cNvPr id="0" name=""/>
        <dsp:cNvSpPr/>
      </dsp:nvSpPr>
      <dsp:spPr>
        <a:xfrm>
          <a:off x="2278429" y="1450084"/>
          <a:ext cx="459626" cy="624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139"/>
              </a:lnTo>
              <a:lnTo>
                <a:pt x="459626" y="547139"/>
              </a:lnTo>
              <a:lnTo>
                <a:pt x="459626" y="62481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0D99B1-2D81-4C7D-A1B1-6A8A101462E7}">
      <dsp:nvSpPr>
        <dsp:cNvPr id="0" name=""/>
        <dsp:cNvSpPr/>
      </dsp:nvSpPr>
      <dsp:spPr>
        <a:xfrm>
          <a:off x="1842991" y="1450084"/>
          <a:ext cx="435437" cy="624810"/>
        </a:xfrm>
        <a:custGeom>
          <a:avLst/>
          <a:gdLst/>
          <a:ahLst/>
          <a:cxnLst/>
          <a:rect l="0" t="0" r="0" b="0"/>
          <a:pathLst>
            <a:path>
              <a:moveTo>
                <a:pt x="435437" y="0"/>
              </a:moveTo>
              <a:lnTo>
                <a:pt x="435437" y="547139"/>
              </a:lnTo>
              <a:lnTo>
                <a:pt x="0" y="547139"/>
              </a:lnTo>
              <a:lnTo>
                <a:pt x="0" y="62481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D99F74-50B8-40C1-B9CD-86B04E8E0D57}">
      <dsp:nvSpPr>
        <dsp:cNvPr id="0" name=""/>
        <dsp:cNvSpPr/>
      </dsp:nvSpPr>
      <dsp:spPr>
        <a:xfrm>
          <a:off x="947926" y="1450084"/>
          <a:ext cx="1330502" cy="624810"/>
        </a:xfrm>
        <a:custGeom>
          <a:avLst/>
          <a:gdLst/>
          <a:ahLst/>
          <a:cxnLst/>
          <a:rect l="0" t="0" r="0" b="0"/>
          <a:pathLst>
            <a:path>
              <a:moveTo>
                <a:pt x="1330502" y="0"/>
              </a:moveTo>
              <a:lnTo>
                <a:pt x="1330502" y="547139"/>
              </a:lnTo>
              <a:lnTo>
                <a:pt x="0" y="547139"/>
              </a:lnTo>
              <a:lnTo>
                <a:pt x="0" y="62481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7DCCE-B5F9-4D2E-A5BA-B87FC1C024C6}">
      <dsp:nvSpPr>
        <dsp:cNvPr id="0" name=""/>
        <dsp:cNvSpPr/>
      </dsp:nvSpPr>
      <dsp:spPr>
        <a:xfrm>
          <a:off x="2648290" y="896598"/>
          <a:ext cx="2177788" cy="368555"/>
        </a:xfrm>
        <a:custGeom>
          <a:avLst/>
          <a:gdLst/>
          <a:ahLst/>
          <a:cxnLst/>
          <a:rect l="0" t="0" r="0" b="0"/>
          <a:pathLst>
            <a:path>
              <a:moveTo>
                <a:pt x="2177788" y="0"/>
              </a:moveTo>
              <a:lnTo>
                <a:pt x="2177788" y="368555"/>
              </a:lnTo>
              <a:lnTo>
                <a:pt x="0" y="368555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680B2-FF02-475E-937E-88E39D8ECECA}">
      <dsp:nvSpPr>
        <dsp:cNvPr id="0" name=""/>
        <dsp:cNvSpPr/>
      </dsp:nvSpPr>
      <dsp:spPr>
        <a:xfrm>
          <a:off x="4826079" y="896598"/>
          <a:ext cx="2759551" cy="448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270"/>
              </a:lnTo>
              <a:lnTo>
                <a:pt x="2759551" y="371270"/>
              </a:lnTo>
              <a:lnTo>
                <a:pt x="2759551" y="44894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C8C06-8448-4B14-BC1F-BAC4F410BCA8}">
      <dsp:nvSpPr>
        <dsp:cNvPr id="0" name=""/>
        <dsp:cNvSpPr/>
      </dsp:nvSpPr>
      <dsp:spPr>
        <a:xfrm>
          <a:off x="5581655" y="4009075"/>
          <a:ext cx="930083" cy="210602"/>
        </a:xfrm>
        <a:custGeom>
          <a:avLst/>
          <a:gdLst/>
          <a:ahLst/>
          <a:cxnLst/>
          <a:rect l="0" t="0" r="0" b="0"/>
          <a:pathLst>
            <a:path>
              <a:moveTo>
                <a:pt x="930083" y="0"/>
              </a:moveTo>
              <a:lnTo>
                <a:pt x="930083" y="210602"/>
              </a:lnTo>
              <a:lnTo>
                <a:pt x="0" y="21060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DCEB93-47B1-4ECB-A5DE-ACD73EBA24B0}">
      <dsp:nvSpPr>
        <dsp:cNvPr id="0" name=""/>
        <dsp:cNvSpPr/>
      </dsp:nvSpPr>
      <dsp:spPr>
        <a:xfrm>
          <a:off x="6511738" y="4009075"/>
          <a:ext cx="1342597" cy="674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827"/>
              </a:lnTo>
              <a:lnTo>
                <a:pt x="1342597" y="596827"/>
              </a:lnTo>
              <a:lnTo>
                <a:pt x="1342597" y="67449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5B066B-D3C8-4011-BC3D-C796F7CBCEB7}">
      <dsp:nvSpPr>
        <dsp:cNvPr id="0" name=""/>
        <dsp:cNvSpPr/>
      </dsp:nvSpPr>
      <dsp:spPr>
        <a:xfrm>
          <a:off x="6511738" y="4009075"/>
          <a:ext cx="329224" cy="674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827"/>
              </a:lnTo>
              <a:lnTo>
                <a:pt x="329224" y="596827"/>
              </a:lnTo>
              <a:lnTo>
                <a:pt x="329224" y="67449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2319B-3718-4BE5-814D-2E85D5D95F52}">
      <dsp:nvSpPr>
        <dsp:cNvPr id="0" name=""/>
        <dsp:cNvSpPr/>
      </dsp:nvSpPr>
      <dsp:spPr>
        <a:xfrm>
          <a:off x="5945898" y="4009075"/>
          <a:ext cx="565840" cy="680545"/>
        </a:xfrm>
        <a:custGeom>
          <a:avLst/>
          <a:gdLst/>
          <a:ahLst/>
          <a:cxnLst/>
          <a:rect l="0" t="0" r="0" b="0"/>
          <a:pathLst>
            <a:path>
              <a:moveTo>
                <a:pt x="565840" y="0"/>
              </a:moveTo>
              <a:lnTo>
                <a:pt x="565840" y="602874"/>
              </a:lnTo>
              <a:lnTo>
                <a:pt x="0" y="602874"/>
              </a:lnTo>
              <a:lnTo>
                <a:pt x="0" y="680545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4FD65-369D-4E01-9DA9-445E1BC6EFA1}">
      <dsp:nvSpPr>
        <dsp:cNvPr id="0" name=""/>
        <dsp:cNvSpPr/>
      </dsp:nvSpPr>
      <dsp:spPr>
        <a:xfrm>
          <a:off x="4966179" y="4009075"/>
          <a:ext cx="1545558" cy="674497"/>
        </a:xfrm>
        <a:custGeom>
          <a:avLst/>
          <a:gdLst/>
          <a:ahLst/>
          <a:cxnLst/>
          <a:rect l="0" t="0" r="0" b="0"/>
          <a:pathLst>
            <a:path>
              <a:moveTo>
                <a:pt x="1545558" y="0"/>
              </a:moveTo>
              <a:lnTo>
                <a:pt x="1545558" y="596827"/>
              </a:lnTo>
              <a:lnTo>
                <a:pt x="0" y="596827"/>
              </a:lnTo>
              <a:lnTo>
                <a:pt x="0" y="674497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D2195-38C5-4607-8437-063C966A4D89}">
      <dsp:nvSpPr>
        <dsp:cNvPr id="0" name=""/>
        <dsp:cNvSpPr/>
      </dsp:nvSpPr>
      <dsp:spPr>
        <a:xfrm>
          <a:off x="6511738" y="1715401"/>
          <a:ext cx="178828" cy="1923812"/>
        </a:xfrm>
        <a:custGeom>
          <a:avLst/>
          <a:gdLst/>
          <a:ahLst/>
          <a:cxnLst/>
          <a:rect l="0" t="0" r="0" b="0"/>
          <a:pathLst>
            <a:path>
              <a:moveTo>
                <a:pt x="178828" y="0"/>
              </a:moveTo>
              <a:lnTo>
                <a:pt x="178828" y="1846141"/>
              </a:lnTo>
              <a:lnTo>
                <a:pt x="0" y="1846141"/>
              </a:lnTo>
              <a:lnTo>
                <a:pt x="0" y="192381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A1298-E899-41CA-8C6E-FFA8D3D033BE}">
      <dsp:nvSpPr>
        <dsp:cNvPr id="0" name=""/>
        <dsp:cNvSpPr/>
      </dsp:nvSpPr>
      <dsp:spPr>
        <a:xfrm>
          <a:off x="1817604" y="4009226"/>
          <a:ext cx="863382" cy="189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01"/>
              </a:lnTo>
              <a:lnTo>
                <a:pt x="863382" y="111801"/>
              </a:lnTo>
              <a:lnTo>
                <a:pt x="863382" y="18947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0ACBF-10E7-4FE4-9545-45F21949C06C}">
      <dsp:nvSpPr>
        <dsp:cNvPr id="0" name=""/>
        <dsp:cNvSpPr/>
      </dsp:nvSpPr>
      <dsp:spPr>
        <a:xfrm>
          <a:off x="1706882" y="4009226"/>
          <a:ext cx="110721" cy="183425"/>
        </a:xfrm>
        <a:custGeom>
          <a:avLst/>
          <a:gdLst/>
          <a:ahLst/>
          <a:cxnLst/>
          <a:rect l="0" t="0" r="0" b="0"/>
          <a:pathLst>
            <a:path>
              <a:moveTo>
                <a:pt x="110721" y="0"/>
              </a:moveTo>
              <a:lnTo>
                <a:pt x="110721" y="105754"/>
              </a:lnTo>
              <a:lnTo>
                <a:pt x="0" y="105754"/>
              </a:lnTo>
              <a:lnTo>
                <a:pt x="0" y="183425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EC041-A65F-4D15-BB0B-918D279DA93D}">
      <dsp:nvSpPr>
        <dsp:cNvPr id="0" name=""/>
        <dsp:cNvSpPr/>
      </dsp:nvSpPr>
      <dsp:spPr>
        <a:xfrm>
          <a:off x="801365" y="4009226"/>
          <a:ext cx="1016238" cy="189472"/>
        </a:xfrm>
        <a:custGeom>
          <a:avLst/>
          <a:gdLst/>
          <a:ahLst/>
          <a:cxnLst/>
          <a:rect l="0" t="0" r="0" b="0"/>
          <a:pathLst>
            <a:path>
              <a:moveTo>
                <a:pt x="1016238" y="0"/>
              </a:moveTo>
              <a:lnTo>
                <a:pt x="1016238" y="111801"/>
              </a:lnTo>
              <a:lnTo>
                <a:pt x="0" y="111801"/>
              </a:lnTo>
              <a:lnTo>
                <a:pt x="0" y="18947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5AB10-C891-4E3C-9C3A-9176A339B03D}">
      <dsp:nvSpPr>
        <dsp:cNvPr id="0" name=""/>
        <dsp:cNvSpPr/>
      </dsp:nvSpPr>
      <dsp:spPr>
        <a:xfrm>
          <a:off x="1817604" y="1715401"/>
          <a:ext cx="4872962" cy="1923964"/>
        </a:xfrm>
        <a:custGeom>
          <a:avLst/>
          <a:gdLst/>
          <a:ahLst/>
          <a:cxnLst/>
          <a:rect l="0" t="0" r="0" b="0"/>
          <a:pathLst>
            <a:path>
              <a:moveTo>
                <a:pt x="4872962" y="0"/>
              </a:moveTo>
              <a:lnTo>
                <a:pt x="4872962" y="1846293"/>
              </a:lnTo>
              <a:lnTo>
                <a:pt x="0" y="1846293"/>
              </a:lnTo>
              <a:lnTo>
                <a:pt x="0" y="1923964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7AF8D-709D-402E-8301-AB45CF785C96}">
      <dsp:nvSpPr>
        <dsp:cNvPr id="0" name=""/>
        <dsp:cNvSpPr/>
      </dsp:nvSpPr>
      <dsp:spPr>
        <a:xfrm>
          <a:off x="4826079" y="896598"/>
          <a:ext cx="1864486" cy="448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270"/>
              </a:lnTo>
              <a:lnTo>
                <a:pt x="1864486" y="371270"/>
              </a:lnTo>
              <a:lnTo>
                <a:pt x="1864486" y="44894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54147-038A-482D-AD27-79F3CD385FCE}">
      <dsp:nvSpPr>
        <dsp:cNvPr id="0" name=""/>
        <dsp:cNvSpPr/>
      </dsp:nvSpPr>
      <dsp:spPr>
        <a:xfrm>
          <a:off x="4826079" y="896598"/>
          <a:ext cx="969421" cy="448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270"/>
              </a:lnTo>
              <a:lnTo>
                <a:pt x="969421" y="371270"/>
              </a:lnTo>
              <a:lnTo>
                <a:pt x="969421" y="44894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AD3638-F8DB-40A5-8A57-09FB95232924}">
      <dsp:nvSpPr>
        <dsp:cNvPr id="0" name=""/>
        <dsp:cNvSpPr/>
      </dsp:nvSpPr>
      <dsp:spPr>
        <a:xfrm>
          <a:off x="4780359" y="896598"/>
          <a:ext cx="91440" cy="4489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270"/>
              </a:lnTo>
              <a:lnTo>
                <a:pt x="120076" y="371270"/>
              </a:lnTo>
              <a:lnTo>
                <a:pt x="120076" y="44894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78206-8ECA-4358-9C9A-E615DC347585}">
      <dsp:nvSpPr>
        <dsp:cNvPr id="0" name=""/>
        <dsp:cNvSpPr/>
      </dsp:nvSpPr>
      <dsp:spPr>
        <a:xfrm>
          <a:off x="5195941" y="371394"/>
          <a:ext cx="3159575" cy="340272"/>
        </a:xfrm>
        <a:custGeom>
          <a:avLst/>
          <a:gdLst/>
          <a:ahLst/>
          <a:cxnLst/>
          <a:rect l="0" t="0" r="0" b="0"/>
          <a:pathLst>
            <a:path>
              <a:moveTo>
                <a:pt x="3159575" y="0"/>
              </a:moveTo>
              <a:lnTo>
                <a:pt x="3159575" y="340272"/>
              </a:lnTo>
              <a:lnTo>
                <a:pt x="0" y="340272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1C7CFE-A641-4666-B4A4-1B89022E18C6}">
      <dsp:nvSpPr>
        <dsp:cNvPr id="0" name=""/>
        <dsp:cNvSpPr/>
      </dsp:nvSpPr>
      <dsp:spPr>
        <a:xfrm>
          <a:off x="10559499" y="3081196"/>
          <a:ext cx="895064" cy="155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670"/>
              </a:lnTo>
              <a:lnTo>
                <a:pt x="895064" y="77670"/>
              </a:lnTo>
              <a:lnTo>
                <a:pt x="895064" y="155341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C492F-5754-407B-A6F5-C98027410960}">
      <dsp:nvSpPr>
        <dsp:cNvPr id="0" name=""/>
        <dsp:cNvSpPr/>
      </dsp:nvSpPr>
      <dsp:spPr>
        <a:xfrm>
          <a:off x="10510339" y="3606399"/>
          <a:ext cx="91440" cy="349940"/>
        </a:xfrm>
        <a:custGeom>
          <a:avLst/>
          <a:gdLst/>
          <a:ahLst/>
          <a:cxnLst/>
          <a:rect l="0" t="0" r="0" b="0"/>
          <a:pathLst>
            <a:path>
              <a:moveTo>
                <a:pt x="49159" y="0"/>
              </a:moveTo>
              <a:lnTo>
                <a:pt x="49159" y="272269"/>
              </a:lnTo>
              <a:lnTo>
                <a:pt x="45720" y="272269"/>
              </a:lnTo>
              <a:lnTo>
                <a:pt x="45720" y="34994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E4761-4F96-4A74-9401-AF3E211CC439}">
      <dsp:nvSpPr>
        <dsp:cNvPr id="0" name=""/>
        <dsp:cNvSpPr/>
      </dsp:nvSpPr>
      <dsp:spPr>
        <a:xfrm>
          <a:off x="10513779" y="3081196"/>
          <a:ext cx="91440" cy="1553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41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F215E-2D36-48D4-BB05-7FA5E45DEA15}">
      <dsp:nvSpPr>
        <dsp:cNvPr id="0" name=""/>
        <dsp:cNvSpPr/>
      </dsp:nvSpPr>
      <dsp:spPr>
        <a:xfrm>
          <a:off x="9664434" y="3081196"/>
          <a:ext cx="895064" cy="155341"/>
        </a:xfrm>
        <a:custGeom>
          <a:avLst/>
          <a:gdLst/>
          <a:ahLst/>
          <a:cxnLst/>
          <a:rect l="0" t="0" r="0" b="0"/>
          <a:pathLst>
            <a:path>
              <a:moveTo>
                <a:pt x="895064" y="0"/>
              </a:moveTo>
              <a:lnTo>
                <a:pt x="895064" y="77670"/>
              </a:lnTo>
              <a:lnTo>
                <a:pt x="0" y="77670"/>
              </a:lnTo>
              <a:lnTo>
                <a:pt x="0" y="155341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09B11-4903-4E68-B955-19A27199318D}">
      <dsp:nvSpPr>
        <dsp:cNvPr id="0" name=""/>
        <dsp:cNvSpPr/>
      </dsp:nvSpPr>
      <dsp:spPr>
        <a:xfrm>
          <a:off x="10513779" y="2555992"/>
          <a:ext cx="91440" cy="1553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534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DF2A0-D5F9-4B20-8CCE-65C80A738B48}">
      <dsp:nvSpPr>
        <dsp:cNvPr id="0" name=""/>
        <dsp:cNvSpPr/>
      </dsp:nvSpPr>
      <dsp:spPr>
        <a:xfrm>
          <a:off x="8355516" y="371394"/>
          <a:ext cx="1834121" cy="1999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9667"/>
              </a:lnTo>
              <a:lnTo>
                <a:pt x="1834121" y="1999667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1A799-46E4-42AE-83A9-92391122C42C}">
      <dsp:nvSpPr>
        <dsp:cNvPr id="0" name=""/>
        <dsp:cNvSpPr/>
      </dsp:nvSpPr>
      <dsp:spPr>
        <a:xfrm>
          <a:off x="7985655" y="1533"/>
          <a:ext cx="739723" cy="369861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Main</a:t>
          </a:r>
          <a:endParaRPr lang="ko-KR" altLang="en-US" sz="1800" kern="1200" dirty="0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  <a:latin typeface="+mj-ea"/>
            <a:ea typeface="+mj-ea"/>
          </a:endParaRPr>
        </a:p>
      </dsp:txBody>
      <dsp:txXfrm>
        <a:off x="7985655" y="1533"/>
        <a:ext cx="739723" cy="369861"/>
      </dsp:txXfrm>
    </dsp:sp>
    <dsp:sp modelId="{2521C6C2-3FD3-46E2-A63C-EA32B25BCF87}">
      <dsp:nvSpPr>
        <dsp:cNvPr id="0" name=""/>
        <dsp:cNvSpPr/>
      </dsp:nvSpPr>
      <dsp:spPr>
        <a:xfrm>
          <a:off x="10189637" y="2186131"/>
          <a:ext cx="739723" cy="36986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추천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(</a:t>
          </a: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종류별</a:t>
          </a:r>
          <a: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)</a:t>
          </a:r>
          <a:endParaRPr lang="ko-KR" altLang="en-US" sz="1100" kern="1200" dirty="0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  <a:latin typeface="+mj-ea"/>
            <a:ea typeface="+mj-ea"/>
          </a:endParaRPr>
        </a:p>
      </dsp:txBody>
      <dsp:txXfrm>
        <a:off x="10189637" y="2186131"/>
        <a:ext cx="739723" cy="369861"/>
      </dsp:txXfrm>
    </dsp:sp>
    <dsp:sp modelId="{C088BC38-0E6E-47D6-AB99-CE601E17C98B}">
      <dsp:nvSpPr>
        <dsp:cNvPr id="0" name=""/>
        <dsp:cNvSpPr/>
      </dsp:nvSpPr>
      <dsp:spPr>
        <a:xfrm>
          <a:off x="10189637" y="2711334"/>
          <a:ext cx="739723" cy="36986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정보</a:t>
          </a:r>
        </a:p>
      </dsp:txBody>
      <dsp:txXfrm>
        <a:off x="10189637" y="2711334"/>
        <a:ext cx="739723" cy="369861"/>
      </dsp:txXfrm>
    </dsp:sp>
    <dsp:sp modelId="{1E06740E-317F-44E1-8D2A-9B2EED25B8B8}">
      <dsp:nvSpPr>
        <dsp:cNvPr id="0" name=""/>
        <dsp:cNvSpPr/>
      </dsp:nvSpPr>
      <dsp:spPr>
        <a:xfrm>
          <a:off x="9294572" y="3236538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식당 정보</a:t>
          </a:r>
        </a:p>
      </dsp:txBody>
      <dsp:txXfrm>
        <a:off x="9294572" y="3236538"/>
        <a:ext cx="739723" cy="369861"/>
      </dsp:txXfrm>
    </dsp:sp>
    <dsp:sp modelId="{C917504A-A885-41E9-AA5A-694B13A973E0}">
      <dsp:nvSpPr>
        <dsp:cNvPr id="0" name=""/>
        <dsp:cNvSpPr/>
      </dsp:nvSpPr>
      <dsp:spPr>
        <a:xfrm>
          <a:off x="10189637" y="3236538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주문</a:t>
          </a:r>
        </a:p>
      </dsp:txBody>
      <dsp:txXfrm>
        <a:off x="10189637" y="3236538"/>
        <a:ext cx="739723" cy="369861"/>
      </dsp:txXfrm>
    </dsp:sp>
    <dsp:sp modelId="{B97F0C11-A406-42D6-89A2-0DFB634F43CB}">
      <dsp:nvSpPr>
        <dsp:cNvPr id="0" name=""/>
        <dsp:cNvSpPr/>
      </dsp:nvSpPr>
      <dsp:spPr>
        <a:xfrm>
          <a:off x="10186197" y="3956340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결제</a:t>
          </a:r>
        </a:p>
      </dsp:txBody>
      <dsp:txXfrm>
        <a:off x="10186197" y="3956340"/>
        <a:ext cx="739723" cy="369861"/>
      </dsp:txXfrm>
    </dsp:sp>
    <dsp:sp modelId="{45F9DFA3-D515-46B0-BB75-22169ADF13AB}">
      <dsp:nvSpPr>
        <dsp:cNvPr id="0" name=""/>
        <dsp:cNvSpPr/>
      </dsp:nvSpPr>
      <dsp:spPr>
        <a:xfrm>
          <a:off x="11084702" y="3236538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리뷰 작성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확인</a:t>
          </a:r>
          <a:endParaRPr lang="ko-KR" altLang="en-US" sz="1000" kern="1200" dirty="0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  <a:latin typeface="+mj-ea"/>
            <a:ea typeface="+mj-ea"/>
          </a:endParaRPr>
        </a:p>
      </dsp:txBody>
      <dsp:txXfrm>
        <a:off x="11084702" y="3236538"/>
        <a:ext cx="739723" cy="369861"/>
      </dsp:txXfrm>
    </dsp:sp>
    <dsp:sp modelId="{71404CA6-62BB-4AF6-8265-9A86BAB5276F}">
      <dsp:nvSpPr>
        <dsp:cNvPr id="0" name=""/>
        <dsp:cNvSpPr/>
      </dsp:nvSpPr>
      <dsp:spPr>
        <a:xfrm>
          <a:off x="4456218" y="526736"/>
          <a:ext cx="739723" cy="369861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Header</a:t>
          </a:r>
        </a:p>
      </dsp:txBody>
      <dsp:txXfrm>
        <a:off x="4456218" y="526736"/>
        <a:ext cx="739723" cy="369861"/>
      </dsp:txXfrm>
    </dsp:sp>
    <dsp:sp modelId="{010304B6-395D-48FE-8DB3-747AE5BF0556}">
      <dsp:nvSpPr>
        <dsp:cNvPr id="0" name=""/>
        <dsp:cNvSpPr/>
      </dsp:nvSpPr>
      <dsp:spPr>
        <a:xfrm>
          <a:off x="4530575" y="1345539"/>
          <a:ext cx="739723" cy="36986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공지사항</a:t>
          </a:r>
        </a:p>
      </dsp:txBody>
      <dsp:txXfrm>
        <a:off x="4530575" y="1345539"/>
        <a:ext cx="739723" cy="369861"/>
      </dsp:txXfrm>
    </dsp:sp>
    <dsp:sp modelId="{07022E55-3D37-4BFB-8B45-2D80BE969C63}">
      <dsp:nvSpPr>
        <dsp:cNvPr id="0" name=""/>
        <dsp:cNvSpPr/>
      </dsp:nvSpPr>
      <dsp:spPr>
        <a:xfrm>
          <a:off x="5425640" y="1345539"/>
          <a:ext cx="739723" cy="36986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식당 검색</a:t>
          </a:r>
        </a:p>
      </dsp:txBody>
      <dsp:txXfrm>
        <a:off x="5425640" y="1345539"/>
        <a:ext cx="739723" cy="369861"/>
      </dsp:txXfrm>
    </dsp:sp>
    <dsp:sp modelId="{46BFAB4A-5F5B-42A4-B616-325B88BA94F2}">
      <dsp:nvSpPr>
        <dsp:cNvPr id="0" name=""/>
        <dsp:cNvSpPr/>
      </dsp:nvSpPr>
      <dsp:spPr>
        <a:xfrm>
          <a:off x="6320704" y="1345539"/>
          <a:ext cx="739723" cy="36986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회원가입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회원정보</a:t>
          </a:r>
        </a:p>
      </dsp:txBody>
      <dsp:txXfrm>
        <a:off x="6320704" y="1345539"/>
        <a:ext cx="739723" cy="369861"/>
      </dsp:txXfrm>
    </dsp:sp>
    <dsp:sp modelId="{94886E6B-A2F1-41FF-A312-325B05B8961F}">
      <dsp:nvSpPr>
        <dsp:cNvPr id="0" name=""/>
        <dsp:cNvSpPr/>
      </dsp:nvSpPr>
      <dsp:spPr>
        <a:xfrm>
          <a:off x="1447742" y="3639365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관리자</a:t>
          </a:r>
        </a:p>
      </dsp:txBody>
      <dsp:txXfrm>
        <a:off x="1447742" y="3639365"/>
        <a:ext cx="739723" cy="369861"/>
      </dsp:txXfrm>
    </dsp:sp>
    <dsp:sp modelId="{62B27403-B70C-4947-A85F-7A92CCCD94F1}">
      <dsp:nvSpPr>
        <dsp:cNvPr id="0" name=""/>
        <dsp:cNvSpPr/>
      </dsp:nvSpPr>
      <dsp:spPr>
        <a:xfrm>
          <a:off x="431503" y="4198699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회원정보 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관리</a:t>
          </a:r>
        </a:p>
      </dsp:txBody>
      <dsp:txXfrm>
        <a:off x="431503" y="4198699"/>
        <a:ext cx="739723" cy="369861"/>
      </dsp:txXfrm>
    </dsp:sp>
    <dsp:sp modelId="{7AAB8690-3971-4D88-A43B-C2D8747FAF88}">
      <dsp:nvSpPr>
        <dsp:cNvPr id="0" name=""/>
        <dsp:cNvSpPr/>
      </dsp:nvSpPr>
      <dsp:spPr>
        <a:xfrm>
          <a:off x="1337020" y="4192652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신청 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관리</a:t>
          </a:r>
        </a:p>
      </dsp:txBody>
      <dsp:txXfrm>
        <a:off x="1337020" y="4192652"/>
        <a:ext cx="739723" cy="369861"/>
      </dsp:txXfrm>
    </dsp:sp>
    <dsp:sp modelId="{5DDE3ABB-39D6-4D39-A7A8-C21849F0F68B}">
      <dsp:nvSpPr>
        <dsp:cNvPr id="0" name=""/>
        <dsp:cNvSpPr/>
      </dsp:nvSpPr>
      <dsp:spPr>
        <a:xfrm>
          <a:off x="2201853" y="4198699"/>
          <a:ext cx="958266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리스트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관리</a:t>
          </a:r>
        </a:p>
      </dsp:txBody>
      <dsp:txXfrm>
        <a:off x="2201853" y="4198699"/>
        <a:ext cx="958266" cy="369861"/>
      </dsp:txXfrm>
    </dsp:sp>
    <dsp:sp modelId="{779A0631-D3A3-46C2-A80C-DF9490741884}">
      <dsp:nvSpPr>
        <dsp:cNvPr id="0" name=""/>
        <dsp:cNvSpPr/>
      </dsp:nvSpPr>
      <dsp:spPr>
        <a:xfrm>
          <a:off x="6141876" y="3639213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사용자</a:t>
          </a:r>
        </a:p>
      </dsp:txBody>
      <dsp:txXfrm>
        <a:off x="6141876" y="3639213"/>
        <a:ext cx="739723" cy="369861"/>
      </dsp:txXfrm>
    </dsp:sp>
    <dsp:sp modelId="{638B9951-D5CE-4274-A65B-DE0A0FDF686B}">
      <dsp:nvSpPr>
        <dsp:cNvPr id="0" name=""/>
        <dsp:cNvSpPr/>
      </dsp:nvSpPr>
      <dsp:spPr>
        <a:xfrm>
          <a:off x="4596318" y="4683573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결제내역</a:t>
          </a:r>
        </a:p>
      </dsp:txBody>
      <dsp:txXfrm>
        <a:off x="4596318" y="4683573"/>
        <a:ext cx="739723" cy="369861"/>
      </dsp:txXfrm>
    </dsp:sp>
    <dsp:sp modelId="{6804B6A8-809E-49F0-98E2-0FBA0FBCF033}">
      <dsp:nvSpPr>
        <dsp:cNvPr id="0" name=""/>
        <dsp:cNvSpPr/>
      </dsp:nvSpPr>
      <dsp:spPr>
        <a:xfrm>
          <a:off x="5576036" y="4689620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신청 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현황</a:t>
          </a:r>
        </a:p>
      </dsp:txBody>
      <dsp:txXfrm>
        <a:off x="5576036" y="4689620"/>
        <a:ext cx="739723" cy="369861"/>
      </dsp:txXfrm>
    </dsp:sp>
    <dsp:sp modelId="{1E01FED8-A0D0-4FCA-8A00-04D2665EEBCC}">
      <dsp:nvSpPr>
        <dsp:cNvPr id="0" name=""/>
        <dsp:cNvSpPr/>
      </dsp:nvSpPr>
      <dsp:spPr>
        <a:xfrm>
          <a:off x="6471101" y="4683573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가게 주문 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현황</a:t>
          </a:r>
        </a:p>
      </dsp:txBody>
      <dsp:txXfrm>
        <a:off x="6471101" y="4683573"/>
        <a:ext cx="739723" cy="369861"/>
      </dsp:txXfrm>
    </dsp:sp>
    <dsp:sp modelId="{9CE6631E-A29F-41B1-BE8F-48CB94073DF4}">
      <dsp:nvSpPr>
        <dsp:cNvPr id="0" name=""/>
        <dsp:cNvSpPr/>
      </dsp:nvSpPr>
      <dsp:spPr>
        <a:xfrm>
          <a:off x="7366166" y="4683573"/>
          <a:ext cx="976338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등록된 나의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가게 현황</a:t>
          </a:r>
        </a:p>
      </dsp:txBody>
      <dsp:txXfrm>
        <a:off x="7366166" y="4683573"/>
        <a:ext cx="976338" cy="369861"/>
      </dsp:txXfrm>
    </dsp:sp>
    <dsp:sp modelId="{FBBCAC2C-0A0B-463B-9FF4-A8BB89EE9602}">
      <dsp:nvSpPr>
        <dsp:cNvPr id="0" name=""/>
        <dsp:cNvSpPr/>
      </dsp:nvSpPr>
      <dsp:spPr>
        <a:xfrm>
          <a:off x="4841932" y="4034747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맛집 신청</a:t>
          </a:r>
          <a:endParaRPr lang="en-US" altLang="ko-KR" sz="1200" kern="1200" dirty="0">
            <a:ln w="0">
              <a:noFill/>
            </a:ln>
            <a:solidFill>
              <a:schemeClr val="tx1"/>
            </a:solidFill>
            <a:effectLst>
              <a:outerShdw blurRad="50800" dist="50800" dir="5400000" algn="ctr" rotWithShape="0">
                <a:schemeClr val="tx1">
                  <a:lumMod val="40000"/>
                  <a:lumOff val="60000"/>
                </a:schemeClr>
              </a:outerShdw>
            </a:effectLst>
            <a:latin typeface="+mj-ea"/>
            <a:ea typeface="+mj-ea"/>
          </a:endParaRPr>
        </a:p>
      </dsp:txBody>
      <dsp:txXfrm>
        <a:off x="4841932" y="4034747"/>
        <a:ext cx="739723" cy="369861"/>
      </dsp:txXfrm>
    </dsp:sp>
    <dsp:sp modelId="{0005017C-51D0-4C60-8B25-A3715C1C1BB7}">
      <dsp:nvSpPr>
        <dsp:cNvPr id="0" name=""/>
        <dsp:cNvSpPr/>
      </dsp:nvSpPr>
      <dsp:spPr>
        <a:xfrm>
          <a:off x="7215769" y="1345539"/>
          <a:ext cx="739723" cy="36986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로그인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로그아웃</a:t>
          </a:r>
        </a:p>
      </dsp:txBody>
      <dsp:txXfrm>
        <a:off x="7215769" y="1345539"/>
        <a:ext cx="739723" cy="369861"/>
      </dsp:txXfrm>
    </dsp:sp>
    <dsp:sp modelId="{DEED1033-CD6D-4AF2-A9F8-F5FD60084D7E}">
      <dsp:nvSpPr>
        <dsp:cNvPr id="0" name=""/>
        <dsp:cNvSpPr/>
      </dsp:nvSpPr>
      <dsp:spPr>
        <a:xfrm>
          <a:off x="1908567" y="1080223"/>
          <a:ext cx="739723" cy="369861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Footer</a:t>
          </a:r>
        </a:p>
      </dsp:txBody>
      <dsp:txXfrm>
        <a:off x="1908567" y="1080223"/>
        <a:ext cx="739723" cy="369861"/>
      </dsp:txXfrm>
    </dsp:sp>
    <dsp:sp modelId="{B3F85EE4-4AC6-4A4A-AA2A-23C55FA0685F}">
      <dsp:nvSpPr>
        <dsp:cNvPr id="0" name=""/>
        <dsp:cNvSpPr/>
      </dsp:nvSpPr>
      <dsp:spPr>
        <a:xfrm>
          <a:off x="578065" y="2074895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회사 소개</a:t>
          </a:r>
        </a:p>
      </dsp:txBody>
      <dsp:txXfrm>
        <a:off x="578065" y="2074895"/>
        <a:ext cx="739723" cy="369861"/>
      </dsp:txXfrm>
    </dsp:sp>
    <dsp:sp modelId="{3B2A45D5-2779-4B6A-AE8C-4E9A4EC688FD}">
      <dsp:nvSpPr>
        <dsp:cNvPr id="0" name=""/>
        <dsp:cNvSpPr/>
      </dsp:nvSpPr>
      <dsp:spPr>
        <a:xfrm>
          <a:off x="1473129" y="2074895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법적 고지</a:t>
          </a:r>
        </a:p>
      </dsp:txBody>
      <dsp:txXfrm>
        <a:off x="1473129" y="2074895"/>
        <a:ext cx="739723" cy="369861"/>
      </dsp:txXfrm>
    </dsp:sp>
    <dsp:sp modelId="{DF85439D-79A7-4E24-B916-F01A50C395CA}">
      <dsp:nvSpPr>
        <dsp:cNvPr id="0" name=""/>
        <dsp:cNvSpPr/>
      </dsp:nvSpPr>
      <dsp:spPr>
        <a:xfrm>
          <a:off x="2368194" y="2074895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개인정보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처리방침</a:t>
          </a:r>
        </a:p>
      </dsp:txBody>
      <dsp:txXfrm>
        <a:off x="2368194" y="2074895"/>
        <a:ext cx="739723" cy="369861"/>
      </dsp:txXfrm>
    </dsp:sp>
    <dsp:sp modelId="{BDB034E8-8335-41A3-9CB2-E4CF7AA740CA}">
      <dsp:nvSpPr>
        <dsp:cNvPr id="0" name=""/>
        <dsp:cNvSpPr/>
      </dsp:nvSpPr>
      <dsp:spPr>
        <a:xfrm>
          <a:off x="3263259" y="2074895"/>
          <a:ext cx="739723" cy="369861"/>
        </a:xfrm>
        <a:prstGeom prst="rect">
          <a:avLst/>
        </a:prstGeom>
        <a:solidFill>
          <a:schemeClr val="accent6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회원 </a:t>
          </a:r>
          <a:br>
            <a:rPr lang="en-US" altLang="ko-KR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</a:br>
          <a:r>
            <a:rPr lang="ko-KR" altLang="en-US" sz="1100" kern="1200" dirty="0">
              <a:ln w="0"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chemeClr val="tx1">
                    <a:lumMod val="40000"/>
                    <a:lumOff val="60000"/>
                  </a:schemeClr>
                </a:outerShdw>
              </a:effectLst>
              <a:latin typeface="+mj-ea"/>
              <a:ea typeface="+mj-ea"/>
            </a:rPr>
            <a:t>등급정책</a:t>
          </a:r>
        </a:p>
      </dsp:txBody>
      <dsp:txXfrm>
        <a:off x="3263259" y="2074895"/>
        <a:ext cx="739723" cy="369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247024" y="6130071"/>
            <a:ext cx="245772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맛집 검색의 새로운 시작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072833" y="2651460"/>
            <a:ext cx="10046340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Doom Food.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E372F8-B7F1-47D3-80C7-A63B038C1077}"/>
              </a:ext>
            </a:extLst>
          </p:cNvPr>
          <p:cNvSpPr/>
          <p:nvPr/>
        </p:nvSpPr>
        <p:spPr>
          <a:xfrm>
            <a:off x="9610725" y="6515100"/>
            <a:ext cx="2581275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9422E1-C572-4C5F-8976-DD40A8BBD28D}"/>
              </a:ext>
            </a:extLst>
          </p:cNvPr>
          <p:cNvSpPr/>
          <p:nvPr/>
        </p:nvSpPr>
        <p:spPr>
          <a:xfrm>
            <a:off x="9677400" y="6543675"/>
            <a:ext cx="2514600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음식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F3665E75-C50F-4121-9C08-023FBA704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536646" y="2345306"/>
            <a:ext cx="5118710" cy="2070834"/>
            <a:chOff x="3536646" y="2611120"/>
            <a:chExt cx="5118710" cy="20708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3.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설계 및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사이트 설계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60BE576-3985-49A7-A2EC-759BCF58D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13764"/>
              </p:ext>
            </p:extLst>
          </p:nvPr>
        </p:nvGraphicFramePr>
        <p:xfrm>
          <a:off x="-127819" y="1164403"/>
          <a:ext cx="12319819" cy="6150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65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092091" y="2473235"/>
            <a:ext cx="40078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Main</a:t>
            </a: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</a:rPr>
              <a:t>- Header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9BDE2-4E67-4DC7-BE3F-52C5F5361A50}"/>
              </a:ext>
            </a:extLst>
          </p:cNvPr>
          <p:cNvSpPr txBox="1"/>
          <p:nvPr/>
        </p:nvSpPr>
        <p:spPr>
          <a:xfrm>
            <a:off x="247024" y="6130071"/>
            <a:ext cx="245772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맛집 검색의 새로운 시작</a:t>
            </a:r>
          </a:p>
        </p:txBody>
      </p:sp>
    </p:spTree>
    <p:extLst>
      <p:ext uri="{BB962C8B-B14F-4D97-AF65-F5344CB8AC3E}">
        <p14:creationId xmlns:p14="http://schemas.microsoft.com/office/powerpoint/2010/main" val="301532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444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spc="-300" dirty="0">
                <a:latin typeface="+mn-ea"/>
              </a:rPr>
              <a:t>Main - Footer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3DFBCCEB-337E-45A6-AEE6-BAFD8A3A7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990"/>
            <a:ext cx="12192000" cy="58179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1548F7-6788-44FF-862A-76B51A8CF8B0}"/>
              </a:ext>
            </a:extLst>
          </p:cNvPr>
          <p:cNvSpPr/>
          <p:nvPr/>
        </p:nvSpPr>
        <p:spPr>
          <a:xfrm>
            <a:off x="0" y="3979718"/>
            <a:ext cx="12192000" cy="42602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26EE771-5E8D-452C-A667-ACB58B883A38}"/>
              </a:ext>
            </a:extLst>
          </p:cNvPr>
          <p:cNvSpPr/>
          <p:nvPr/>
        </p:nvSpPr>
        <p:spPr>
          <a:xfrm>
            <a:off x="5876042" y="2878282"/>
            <a:ext cx="2638698" cy="1031881"/>
          </a:xfrm>
          <a:prstGeom prst="wedgeRoundRectCallout">
            <a:avLst>
              <a:gd name="adj1" fmla="val -44670"/>
              <a:gd name="adj2" fmla="val 89909"/>
              <a:gd name="adj3" fmla="val 16667"/>
            </a:avLst>
          </a:prstGeom>
          <a:solidFill>
            <a:schemeClr val="tx2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Header-</a:t>
            </a:r>
            <a:r>
              <a:rPr lang="en-US" altLang="ko-KR" sz="2000" dirty="0" err="1">
                <a:solidFill>
                  <a:schemeClr val="bg1"/>
                </a:solidFill>
              </a:rPr>
              <a:t>NavBar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22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444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Main</a:t>
            </a:r>
            <a:r>
              <a:rPr kumimoji="1" lang="ko-KR" altLang="en-US" sz="3600" spc="-300" dirty="0">
                <a:latin typeface="+mn-ea"/>
              </a:rPr>
              <a:t> </a:t>
            </a:r>
            <a:r>
              <a:rPr kumimoji="1" lang="en-US" altLang="ko-KR" sz="3600" spc="-300" dirty="0">
                <a:latin typeface="+mn-ea"/>
              </a:rPr>
              <a:t>- Footer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id="{BF71BAB3-DE4F-4477-8BAB-40B22F8A5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990"/>
            <a:ext cx="12192000" cy="5818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7D67ED-3CCD-4116-884D-322900968FD2}"/>
              </a:ext>
            </a:extLst>
          </p:cNvPr>
          <p:cNvSpPr/>
          <p:nvPr/>
        </p:nvSpPr>
        <p:spPr>
          <a:xfrm>
            <a:off x="87423" y="4830619"/>
            <a:ext cx="12030685" cy="20273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EB9CE746-F93B-4BD8-9777-B0D73F73E342}"/>
              </a:ext>
            </a:extLst>
          </p:cNvPr>
          <p:cNvSpPr/>
          <p:nvPr/>
        </p:nvSpPr>
        <p:spPr>
          <a:xfrm>
            <a:off x="9361632" y="3378257"/>
            <a:ext cx="2128405" cy="1265380"/>
          </a:xfrm>
          <a:prstGeom prst="wedgeRoundRectCallout">
            <a:avLst>
              <a:gd name="adj1" fmla="val -52512"/>
              <a:gd name="adj2" fmla="val 7198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Footer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6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26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공지사항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4C287B6-431B-4823-B979-48B689773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7" y="1282410"/>
            <a:ext cx="5476654" cy="528984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4625125-6974-4E85-ACB3-CEB4FCCB41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71" y="1282410"/>
            <a:ext cx="4879601" cy="52898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4AE66D-B7B4-4AEF-91C5-6895059B05B6}"/>
              </a:ext>
            </a:extLst>
          </p:cNvPr>
          <p:cNvSpPr/>
          <p:nvPr/>
        </p:nvSpPr>
        <p:spPr>
          <a:xfrm>
            <a:off x="496388" y="3161211"/>
            <a:ext cx="5159829" cy="3391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E2D022-6FFF-4C52-B85D-16AFA9F2900A}"/>
              </a:ext>
            </a:extLst>
          </p:cNvPr>
          <p:cNvSpPr/>
          <p:nvPr/>
        </p:nvSpPr>
        <p:spPr>
          <a:xfrm>
            <a:off x="6619671" y="1594456"/>
            <a:ext cx="4879600" cy="49777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2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26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공지사항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27BF1E7-2AA1-4CD1-AEEE-16A6F09A5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7" y="1110404"/>
            <a:ext cx="6706536" cy="3439005"/>
          </a:xfrm>
          <a:prstGeom prst="rect">
            <a:avLst/>
          </a:prstGeom>
        </p:spPr>
      </p:pic>
      <p:pic>
        <p:nvPicPr>
          <p:cNvPr id="13" name="그림 12" descr="실내, 조류이(가) 표시된 사진&#10;&#10;자동 생성된 설명">
            <a:extLst>
              <a:ext uri="{FF2B5EF4-FFF2-40B4-BE49-F238E27FC236}">
                <a16:creationId xmlns:a16="http://schemas.microsoft.com/office/drawing/2014/main" id="{C88FFE90-2C53-4705-93A8-0D775404D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7" y="4873225"/>
            <a:ext cx="5839640" cy="1600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F5AD36-100D-4FAD-A300-08250B7C9EE3}"/>
              </a:ext>
            </a:extLst>
          </p:cNvPr>
          <p:cNvSpPr txBox="1"/>
          <p:nvPr/>
        </p:nvSpPr>
        <p:spPr>
          <a:xfrm>
            <a:off x="8137236" y="1152568"/>
            <a:ext cx="3491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공지사항 </a:t>
            </a:r>
            <a:r>
              <a:rPr lang="en-US" altLang="ko-KR" sz="2400" dirty="0">
                <a:solidFill>
                  <a:schemeClr val="accent3"/>
                </a:solidFill>
              </a:rPr>
              <a:t>Controller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 - </a:t>
            </a:r>
            <a:r>
              <a:rPr lang="ko-KR" altLang="en-US" sz="2400" dirty="0">
                <a:solidFill>
                  <a:schemeClr val="accent3"/>
                </a:solidFill>
              </a:rPr>
              <a:t>글 선택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 - </a:t>
            </a:r>
            <a:r>
              <a:rPr lang="ko-KR" altLang="en-US" sz="2400" dirty="0" err="1">
                <a:solidFill>
                  <a:schemeClr val="accent3"/>
                </a:solidFill>
              </a:rPr>
              <a:t>페이징</a:t>
            </a:r>
            <a:r>
              <a:rPr lang="en-US" altLang="ko-KR" sz="2400" dirty="0">
                <a:solidFill>
                  <a:schemeClr val="accent3"/>
                </a:solidFill>
              </a:rPr>
              <a:t> / </a:t>
            </a:r>
            <a:r>
              <a:rPr lang="ko-KR" altLang="en-US" sz="2400" dirty="0">
                <a:solidFill>
                  <a:schemeClr val="accent3"/>
                </a:solidFill>
              </a:rPr>
              <a:t>검색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0E5AD-CB5A-49EF-8B57-177F8D4B081A}"/>
              </a:ext>
            </a:extLst>
          </p:cNvPr>
          <p:cNvSpPr txBox="1"/>
          <p:nvPr/>
        </p:nvSpPr>
        <p:spPr>
          <a:xfrm>
            <a:off x="8137236" y="5538677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공지사항 </a:t>
            </a:r>
            <a:r>
              <a:rPr lang="en-US" altLang="ko-KR" sz="2400" dirty="0">
                <a:solidFill>
                  <a:schemeClr val="accent3"/>
                </a:solidFill>
              </a:rPr>
              <a:t>Service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- </a:t>
            </a:r>
            <a:r>
              <a:rPr lang="ko-KR" altLang="en-US" sz="2400" dirty="0" err="1">
                <a:solidFill>
                  <a:schemeClr val="accent3"/>
                </a:solidFill>
              </a:rPr>
              <a:t>페이징</a:t>
            </a:r>
            <a:r>
              <a:rPr lang="ko-KR" altLang="en-US" sz="2400" dirty="0">
                <a:solidFill>
                  <a:schemeClr val="accent3"/>
                </a:solidFill>
              </a:rPr>
              <a:t> </a:t>
            </a:r>
            <a:r>
              <a:rPr lang="en-US" altLang="ko-KR" sz="2400" dirty="0">
                <a:solidFill>
                  <a:schemeClr val="accent3"/>
                </a:solidFill>
              </a:rPr>
              <a:t>/ </a:t>
            </a:r>
            <a:r>
              <a:rPr lang="ko-KR" altLang="en-US" sz="2400" dirty="0">
                <a:solidFill>
                  <a:schemeClr val="accent3"/>
                </a:solidFill>
              </a:rPr>
              <a:t>검색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25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26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공지사항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BFBA2C1E-4A48-49FD-82A3-86E84844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695"/>
            <a:ext cx="8699863" cy="2686425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76819BA9-09A4-44DE-B5F6-EE26C3B0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1120"/>
            <a:ext cx="8699863" cy="30968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13B558-DF1F-4119-8048-51CA5976D1FE}"/>
              </a:ext>
            </a:extLst>
          </p:cNvPr>
          <p:cNvSpPr txBox="1"/>
          <p:nvPr/>
        </p:nvSpPr>
        <p:spPr>
          <a:xfrm>
            <a:off x="8645492" y="1524558"/>
            <a:ext cx="349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공지사항 </a:t>
            </a:r>
            <a:r>
              <a:rPr lang="en-US" altLang="ko-KR" sz="2400" dirty="0" err="1">
                <a:solidFill>
                  <a:schemeClr val="accent3"/>
                </a:solidFill>
              </a:rPr>
              <a:t>jsp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 - </a:t>
            </a:r>
            <a:r>
              <a:rPr lang="ko-KR" altLang="en-US" sz="2400" dirty="0">
                <a:solidFill>
                  <a:schemeClr val="accent3"/>
                </a:solidFill>
              </a:rPr>
              <a:t>검색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08B1CA-3BC7-4343-8B49-A8DDF1864EBF}"/>
              </a:ext>
            </a:extLst>
          </p:cNvPr>
          <p:cNvSpPr txBox="1"/>
          <p:nvPr/>
        </p:nvSpPr>
        <p:spPr>
          <a:xfrm>
            <a:off x="8634859" y="5115157"/>
            <a:ext cx="349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      - </a:t>
            </a:r>
            <a:r>
              <a:rPr lang="ko-KR" altLang="en-US" sz="2400" dirty="0">
                <a:solidFill>
                  <a:schemeClr val="accent3"/>
                </a:solidFill>
              </a:rPr>
              <a:t>리스트 출력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2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26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회원가입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4C287B6-431B-4823-B979-48B689773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7" y="1282410"/>
            <a:ext cx="5476654" cy="528984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4625125-6974-4E85-ACB3-CEB4FCCB41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71" y="1282410"/>
            <a:ext cx="4879601" cy="52898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4AE66D-B7B4-4AEF-91C5-6895059B05B6}"/>
              </a:ext>
            </a:extLst>
          </p:cNvPr>
          <p:cNvSpPr/>
          <p:nvPr/>
        </p:nvSpPr>
        <p:spPr>
          <a:xfrm>
            <a:off x="496388" y="3161211"/>
            <a:ext cx="5159829" cy="3391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E2D022-6FFF-4C52-B85D-16AFA9F2900A}"/>
              </a:ext>
            </a:extLst>
          </p:cNvPr>
          <p:cNvSpPr/>
          <p:nvPr/>
        </p:nvSpPr>
        <p:spPr>
          <a:xfrm>
            <a:off x="6619671" y="1594456"/>
            <a:ext cx="4879600" cy="49777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204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– </a:t>
            </a:r>
            <a:r>
              <a:rPr kumimoji="1" lang="ko-KR" altLang="en-US" sz="3600" spc="-300" dirty="0">
                <a:latin typeface="+mn-ea"/>
              </a:rPr>
              <a:t>회원가입 </a:t>
            </a:r>
            <a:r>
              <a:rPr kumimoji="1" lang="en-US" altLang="ko-KR" sz="3600" spc="-300" dirty="0">
                <a:latin typeface="+mn-ea"/>
              </a:rPr>
              <a:t>&amp; </a:t>
            </a:r>
            <a:r>
              <a:rPr kumimoji="1" lang="ko-KR" altLang="en-US" sz="3600" spc="-300" dirty="0">
                <a:latin typeface="+mn-ea"/>
              </a:rPr>
              <a:t>회원정보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4C287B6-431B-4823-B979-48B689773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82" y="1594456"/>
            <a:ext cx="5145798" cy="50691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625125-6974-4E85-ACB3-CEB4FCCB41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672" y="1617509"/>
            <a:ext cx="4879601" cy="45761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4AE66D-B7B4-4AEF-91C5-6895059B05B6}"/>
              </a:ext>
            </a:extLst>
          </p:cNvPr>
          <p:cNvSpPr/>
          <p:nvPr/>
        </p:nvSpPr>
        <p:spPr>
          <a:xfrm>
            <a:off x="514162" y="1594456"/>
            <a:ext cx="4996689" cy="4980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E2D022-6FFF-4C52-B85D-16AFA9F2900A}"/>
              </a:ext>
            </a:extLst>
          </p:cNvPr>
          <p:cNvSpPr/>
          <p:nvPr/>
        </p:nvSpPr>
        <p:spPr>
          <a:xfrm>
            <a:off x="6403602" y="1594456"/>
            <a:ext cx="5204565" cy="49777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35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9075E5-52E8-42B9-B0EC-239F1C0466C3}"/>
              </a:ext>
            </a:extLst>
          </p:cNvPr>
          <p:cNvSpPr/>
          <p:nvPr/>
        </p:nvSpPr>
        <p:spPr>
          <a:xfrm>
            <a:off x="9639300" y="6572250"/>
            <a:ext cx="25527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5254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Contents.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755453"/>
            <a:ext cx="2744241" cy="461665"/>
            <a:chOff x="873760" y="2564953"/>
            <a:chExt cx="2744241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2050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3843104"/>
            <a:ext cx="2151130" cy="461665"/>
            <a:chOff x="873760" y="2564953"/>
            <a:chExt cx="2151130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457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팀원 소개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68295" y="4930755"/>
            <a:ext cx="2534248" cy="461665"/>
            <a:chOff x="873760" y="2564953"/>
            <a:chExt cx="2534248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18405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설계 및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8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로그인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4C287B6-431B-4823-B979-48B689773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092" y="1262633"/>
            <a:ext cx="4043003" cy="528984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4AE66D-B7B4-4AEF-91C5-6895059B05B6}"/>
              </a:ext>
            </a:extLst>
          </p:cNvPr>
          <p:cNvSpPr/>
          <p:nvPr/>
        </p:nvSpPr>
        <p:spPr>
          <a:xfrm>
            <a:off x="3469710" y="1402921"/>
            <a:ext cx="5042797" cy="49853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FD22040-5A7D-432C-8AF2-06B63DF62B79}"/>
              </a:ext>
            </a:extLst>
          </p:cNvPr>
          <p:cNvSpPr/>
          <p:nvPr/>
        </p:nvSpPr>
        <p:spPr>
          <a:xfrm>
            <a:off x="5913621" y="3848986"/>
            <a:ext cx="1351476" cy="485020"/>
          </a:xfrm>
          <a:prstGeom prst="wedgeRoundRectCallout">
            <a:avLst>
              <a:gd name="adj1" fmla="val -44670"/>
              <a:gd name="adj2" fmla="val 89909"/>
              <a:gd name="adj3" fmla="val 16667"/>
            </a:avLst>
          </a:prstGeom>
          <a:solidFill>
            <a:schemeClr val="tx2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DoomFOOD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BAC86E22-107A-4DC2-9F98-39BAD9E2955F}"/>
              </a:ext>
            </a:extLst>
          </p:cNvPr>
          <p:cNvSpPr/>
          <p:nvPr/>
        </p:nvSpPr>
        <p:spPr>
          <a:xfrm>
            <a:off x="6682303" y="5390323"/>
            <a:ext cx="1351476" cy="485020"/>
          </a:xfrm>
          <a:prstGeom prst="wedgeRoundRectCallout">
            <a:avLst>
              <a:gd name="adj1" fmla="val -44670"/>
              <a:gd name="adj2" fmla="val 89909"/>
              <a:gd name="adj3" fmla="val 16667"/>
            </a:avLst>
          </a:prstGeom>
          <a:solidFill>
            <a:schemeClr val="tx2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</a:rPr>
              <a:t>Naver</a:t>
            </a:r>
            <a:r>
              <a:rPr lang="en-US" altLang="ko-KR" sz="1400" dirty="0">
                <a:solidFill>
                  <a:schemeClr val="bg1"/>
                </a:solidFill>
              </a:rPr>
              <a:t> Login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2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263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– </a:t>
            </a:r>
            <a:r>
              <a:rPr kumimoji="1" lang="ko-KR" altLang="en-US" sz="3600" spc="-300" dirty="0">
                <a:latin typeface="+mn-ea"/>
              </a:rPr>
              <a:t>회원가입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27BF1E7-2AA1-4CD1-AEEE-16A6F09A5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395" y="1189483"/>
            <a:ext cx="11149767" cy="54109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DA805-DD17-4C79-9B3D-BB0E935ADD7D}"/>
              </a:ext>
            </a:extLst>
          </p:cNvPr>
          <p:cNvSpPr txBox="1"/>
          <p:nvPr/>
        </p:nvSpPr>
        <p:spPr>
          <a:xfrm>
            <a:off x="7069179" y="4391779"/>
            <a:ext cx="4421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MemberController.java</a:t>
            </a:r>
          </a:p>
          <a:p>
            <a:r>
              <a:rPr lang="en-US" altLang="ko-KR" sz="2000" dirty="0">
                <a:solidFill>
                  <a:schemeClr val="accent3"/>
                </a:solidFill>
              </a:rPr>
              <a:t>   </a:t>
            </a:r>
          </a:p>
          <a:p>
            <a:r>
              <a:rPr lang="en-US" altLang="ko-KR" sz="2000" dirty="0">
                <a:solidFill>
                  <a:schemeClr val="accent3"/>
                </a:solidFill>
              </a:rPr>
              <a:t>    - </a:t>
            </a:r>
            <a:r>
              <a:rPr lang="ko-KR" altLang="en-US" sz="2000" dirty="0">
                <a:solidFill>
                  <a:schemeClr val="accent3"/>
                </a:solidFill>
              </a:rPr>
              <a:t>회원 가입</a:t>
            </a:r>
            <a:endParaRPr lang="en-US" altLang="ko-KR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7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26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회원가입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FBA2C1E-4A48-49FD-82A3-86E84844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318" y="1037813"/>
            <a:ext cx="9578816" cy="5263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73548B-A2E2-4014-AF19-B006CB953F3E}"/>
              </a:ext>
            </a:extLst>
          </p:cNvPr>
          <p:cNvSpPr txBox="1"/>
          <p:nvPr/>
        </p:nvSpPr>
        <p:spPr>
          <a:xfrm>
            <a:off x="337977" y="5095295"/>
            <a:ext cx="4421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MemberController.java</a:t>
            </a:r>
          </a:p>
          <a:p>
            <a:r>
              <a:rPr lang="en-US" altLang="ko-KR" sz="2000" dirty="0">
                <a:solidFill>
                  <a:schemeClr val="accent3"/>
                </a:solidFill>
              </a:rPr>
              <a:t>   </a:t>
            </a:r>
          </a:p>
          <a:p>
            <a:r>
              <a:rPr lang="en-US" altLang="ko-KR" sz="2000" dirty="0">
                <a:solidFill>
                  <a:schemeClr val="accent3"/>
                </a:solidFill>
              </a:rPr>
              <a:t>    - </a:t>
            </a:r>
            <a:r>
              <a:rPr lang="ko-KR" altLang="en-US" sz="2000" dirty="0">
                <a:solidFill>
                  <a:schemeClr val="accent3"/>
                </a:solidFill>
              </a:rPr>
              <a:t>아이디 이메일 중복 확인</a:t>
            </a:r>
            <a:endParaRPr lang="en-US" altLang="ko-KR" sz="2000" dirty="0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22CCF-9D11-4D66-9173-EE620C75DB03}"/>
              </a:ext>
            </a:extLst>
          </p:cNvPr>
          <p:cNvSpPr txBox="1"/>
          <p:nvPr/>
        </p:nvSpPr>
        <p:spPr>
          <a:xfrm>
            <a:off x="8234533" y="5095295"/>
            <a:ext cx="344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3"/>
                </a:solidFill>
              </a:rPr>
              <a:t>memberJoin.jsp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000" dirty="0">
                <a:solidFill>
                  <a:schemeClr val="accent3"/>
                </a:solidFill>
              </a:rPr>
              <a:t>   </a:t>
            </a:r>
          </a:p>
          <a:p>
            <a:r>
              <a:rPr lang="en-US" altLang="ko-KR" sz="2000" dirty="0">
                <a:solidFill>
                  <a:schemeClr val="accent3"/>
                </a:solidFill>
              </a:rPr>
              <a:t>    - </a:t>
            </a:r>
            <a:r>
              <a:rPr lang="ko-KR" altLang="en-US" sz="2000" dirty="0">
                <a:solidFill>
                  <a:schemeClr val="accent3"/>
                </a:solidFill>
              </a:rPr>
              <a:t>아이디 이메일 중복 확인</a:t>
            </a:r>
            <a:endParaRPr lang="en-US" altLang="ko-KR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93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51DEE69-DDCF-4937-91D6-8AD3B838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4231" y="1035637"/>
            <a:ext cx="4411894" cy="452083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26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회원가입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FBA2C1E-4A48-49FD-82A3-86E84844C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77" y="1035637"/>
            <a:ext cx="3885236" cy="33684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13B558-DF1F-4119-8048-51CA5976D1FE}"/>
              </a:ext>
            </a:extLst>
          </p:cNvPr>
          <p:cNvSpPr txBox="1"/>
          <p:nvPr/>
        </p:nvSpPr>
        <p:spPr>
          <a:xfrm>
            <a:off x="6494231" y="5908009"/>
            <a:ext cx="3491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/>
                </a:solidFill>
              </a:rPr>
              <a:t>- </a:t>
            </a:r>
            <a:r>
              <a:rPr lang="ko-KR" altLang="en-US" sz="2000" dirty="0">
                <a:solidFill>
                  <a:schemeClr val="accent3"/>
                </a:solidFill>
              </a:rPr>
              <a:t>약관 전체 체크 기능</a:t>
            </a:r>
            <a:endParaRPr lang="en-US" altLang="ko-KR" sz="2000" dirty="0">
              <a:solidFill>
                <a:schemeClr val="accent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E18F1-4611-4F54-884F-4A8AE2AF0B24}"/>
              </a:ext>
            </a:extLst>
          </p:cNvPr>
          <p:cNvSpPr txBox="1"/>
          <p:nvPr/>
        </p:nvSpPr>
        <p:spPr>
          <a:xfrm>
            <a:off x="782007" y="5107790"/>
            <a:ext cx="4915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3"/>
                </a:solidFill>
              </a:rPr>
              <a:t>memberJoin.jsp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</a:t>
            </a:r>
            <a:r>
              <a:rPr lang="en-US" altLang="ko-KR" sz="2000" dirty="0">
                <a:solidFill>
                  <a:schemeClr val="accent3"/>
                </a:solidFill>
              </a:rPr>
              <a:t>- </a:t>
            </a:r>
            <a:r>
              <a:rPr lang="ko-KR" altLang="en-US" sz="2000" dirty="0">
                <a:solidFill>
                  <a:schemeClr val="accent3"/>
                </a:solidFill>
              </a:rPr>
              <a:t>패스워드 일치 확인</a:t>
            </a:r>
            <a:endParaRPr lang="en-US" altLang="ko-KR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5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8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로그인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FBA2C1E-4A48-49FD-82A3-86E84844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36" y="1110404"/>
            <a:ext cx="11454389" cy="4361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C8EC66-5419-489D-A367-3ED699152B31}"/>
              </a:ext>
            </a:extLst>
          </p:cNvPr>
          <p:cNvSpPr txBox="1"/>
          <p:nvPr/>
        </p:nvSpPr>
        <p:spPr>
          <a:xfrm>
            <a:off x="6240109" y="4394480"/>
            <a:ext cx="4421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MemberController.java</a:t>
            </a:r>
          </a:p>
          <a:p>
            <a:r>
              <a:rPr lang="en-US" altLang="ko-KR" sz="2000" dirty="0">
                <a:solidFill>
                  <a:schemeClr val="accent3"/>
                </a:solidFill>
              </a:rPr>
              <a:t>   </a:t>
            </a:r>
          </a:p>
          <a:p>
            <a:r>
              <a:rPr lang="en-US" altLang="ko-KR" sz="2000" dirty="0">
                <a:solidFill>
                  <a:schemeClr val="accent3"/>
                </a:solidFill>
              </a:rPr>
              <a:t>    - </a:t>
            </a:r>
            <a:r>
              <a:rPr lang="ko-KR" altLang="en-US" sz="2000" dirty="0">
                <a:solidFill>
                  <a:schemeClr val="accent3"/>
                </a:solidFill>
              </a:rPr>
              <a:t>로그인</a:t>
            </a:r>
            <a:endParaRPr lang="en-US" altLang="ko-KR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7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8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로그인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FBA2C1E-4A48-49FD-82A3-86E84844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9037" y="1110403"/>
            <a:ext cx="8091921" cy="55571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13B558-DF1F-4119-8048-51CA5976D1FE}"/>
              </a:ext>
            </a:extLst>
          </p:cNvPr>
          <p:cNvSpPr txBox="1"/>
          <p:nvPr/>
        </p:nvSpPr>
        <p:spPr>
          <a:xfrm>
            <a:off x="7545285" y="4892346"/>
            <a:ext cx="3491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3"/>
                </a:solidFill>
              </a:rPr>
              <a:t>memberFind.jsp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3"/>
              </a:solidFill>
            </a:endParaRPr>
          </a:p>
          <a:p>
            <a:r>
              <a:rPr lang="en-US" altLang="ko-KR" sz="2000" dirty="0">
                <a:solidFill>
                  <a:schemeClr val="accent3"/>
                </a:solidFill>
              </a:rPr>
              <a:t>    - </a:t>
            </a:r>
            <a:r>
              <a:rPr lang="ko-KR" altLang="en-US" sz="2000" dirty="0">
                <a:solidFill>
                  <a:schemeClr val="accent3"/>
                </a:solidFill>
              </a:rPr>
              <a:t>아이디 찾기 기능</a:t>
            </a:r>
            <a:endParaRPr lang="en-US" altLang="ko-KR" sz="2000" dirty="0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B3615-9B07-41C8-B572-1E953A9AB1E8}"/>
              </a:ext>
            </a:extLst>
          </p:cNvPr>
          <p:cNvSpPr txBox="1"/>
          <p:nvPr/>
        </p:nvSpPr>
        <p:spPr>
          <a:xfrm>
            <a:off x="7427035" y="2214444"/>
            <a:ext cx="4421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MemberController.java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3"/>
              </a:solidFill>
            </a:endParaRPr>
          </a:p>
          <a:p>
            <a:r>
              <a:rPr lang="en-US" altLang="ko-KR" sz="2000" dirty="0">
                <a:solidFill>
                  <a:schemeClr val="accent3"/>
                </a:solidFill>
              </a:rPr>
              <a:t>    - </a:t>
            </a:r>
            <a:r>
              <a:rPr lang="ko-KR" altLang="en-US" sz="2000" dirty="0">
                <a:solidFill>
                  <a:schemeClr val="accent3"/>
                </a:solidFill>
              </a:rPr>
              <a:t>아이디 찾기</a:t>
            </a:r>
            <a:endParaRPr lang="en-US" altLang="ko-KR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2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8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로그인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FBA2C1E-4A48-49FD-82A3-86E84844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977" y="1128403"/>
            <a:ext cx="11231710" cy="48895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13B558-DF1F-4119-8048-51CA5976D1FE}"/>
              </a:ext>
            </a:extLst>
          </p:cNvPr>
          <p:cNvSpPr txBox="1"/>
          <p:nvPr/>
        </p:nvSpPr>
        <p:spPr>
          <a:xfrm>
            <a:off x="8145845" y="4890844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네이버 로그인 적용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- </a:t>
            </a:r>
            <a:r>
              <a:rPr lang="en-US" altLang="ko-KR" sz="2400" dirty="0" err="1">
                <a:solidFill>
                  <a:schemeClr val="accent3"/>
                </a:solidFill>
              </a:rPr>
              <a:t>NaverLoginBO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08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8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로그인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FBA2C1E-4A48-49FD-82A3-86E84844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977" y="1136159"/>
            <a:ext cx="7317747" cy="43612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13B558-DF1F-4119-8048-51CA5976D1FE}"/>
              </a:ext>
            </a:extLst>
          </p:cNvPr>
          <p:cNvSpPr txBox="1"/>
          <p:nvPr/>
        </p:nvSpPr>
        <p:spPr>
          <a:xfrm>
            <a:off x="8145845" y="4890844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네이버 로그인 적용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- </a:t>
            </a:r>
            <a:r>
              <a:rPr lang="en-US" altLang="ko-KR" sz="2400" dirty="0" err="1">
                <a:solidFill>
                  <a:schemeClr val="accent3"/>
                </a:solidFill>
              </a:rPr>
              <a:t>NaverLoginAPI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4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8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Header - </a:t>
            </a:r>
            <a:r>
              <a:rPr kumimoji="1" lang="ko-KR" altLang="en-US" sz="3600" spc="-300" dirty="0">
                <a:latin typeface="+mn-ea"/>
              </a:rPr>
              <a:t>로그인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FBA2C1E-4A48-49FD-82A3-86E84844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255" y="1110403"/>
            <a:ext cx="11008750" cy="52653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13B558-DF1F-4119-8048-51CA5976D1FE}"/>
              </a:ext>
            </a:extLst>
          </p:cNvPr>
          <p:cNvSpPr txBox="1"/>
          <p:nvPr/>
        </p:nvSpPr>
        <p:spPr>
          <a:xfrm>
            <a:off x="7515616" y="5799720"/>
            <a:ext cx="406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네이버로그인 </a:t>
            </a:r>
            <a:r>
              <a:rPr lang="en-US" altLang="ko-KR" sz="2400" dirty="0">
                <a:solidFill>
                  <a:schemeClr val="accent3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3010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282047" y="2473235"/>
            <a:ext cx="36279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Main</a:t>
            </a: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</a:rPr>
              <a:t>- Footer</a:t>
            </a:r>
            <a:endParaRPr lang="ko-KR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9BDE2-4E67-4DC7-BE3F-52C5F5361A50}"/>
              </a:ext>
            </a:extLst>
          </p:cNvPr>
          <p:cNvSpPr txBox="1"/>
          <p:nvPr/>
        </p:nvSpPr>
        <p:spPr>
          <a:xfrm>
            <a:off x="247024" y="6130071"/>
            <a:ext cx="245772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맛집 검색의 새로운 시작</a:t>
            </a:r>
          </a:p>
        </p:txBody>
      </p:sp>
    </p:spTree>
    <p:extLst>
      <p:ext uri="{BB962C8B-B14F-4D97-AF65-F5344CB8AC3E}">
        <p14:creationId xmlns:p14="http://schemas.microsoft.com/office/powerpoint/2010/main" val="98572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EFE05D-2D94-4997-A7B8-B7956CF52369}"/>
              </a:ext>
            </a:extLst>
          </p:cNvPr>
          <p:cNvSpPr/>
          <p:nvPr/>
        </p:nvSpPr>
        <p:spPr>
          <a:xfrm>
            <a:off x="9667875" y="6562725"/>
            <a:ext cx="2524125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437242-8475-4EBF-880C-EDFF899EA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1"/>
            <a:ext cx="12192001" cy="68559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AB5EC7D-998E-4B1D-B85D-C543360EF279}"/>
              </a:ext>
            </a:extLst>
          </p:cNvPr>
          <p:cNvSpPr/>
          <p:nvPr/>
        </p:nvSpPr>
        <p:spPr>
          <a:xfrm>
            <a:off x="-1" y="-2001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3645651" y="2345306"/>
            <a:ext cx="4900701" cy="2070834"/>
            <a:chOff x="3645651" y="2611120"/>
            <a:chExt cx="4900701" cy="20708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645651" y="2611120"/>
              <a:ext cx="49007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1.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200525" y="3974068"/>
              <a:ext cx="34944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57977" y="937344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066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Footer- </a:t>
            </a:r>
            <a:r>
              <a:rPr kumimoji="1" lang="ko-KR" altLang="en-US" sz="3600" spc="-300" dirty="0">
                <a:latin typeface="+mn-ea"/>
              </a:rPr>
              <a:t>회사소개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FBA2C1E-4A48-49FD-82A3-86E84844C9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609" y="1110403"/>
            <a:ext cx="9324041" cy="52653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F9636D-5C91-448B-9468-CE2E62BA762F}"/>
              </a:ext>
            </a:extLst>
          </p:cNvPr>
          <p:cNvSpPr/>
          <p:nvPr/>
        </p:nvSpPr>
        <p:spPr>
          <a:xfrm>
            <a:off x="1199037" y="987857"/>
            <a:ext cx="9823867" cy="55870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51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823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Footer- </a:t>
            </a:r>
            <a:r>
              <a:rPr kumimoji="1" lang="ko-KR" altLang="en-US" sz="3600" spc="-300" dirty="0">
                <a:latin typeface="+mn-ea"/>
              </a:rPr>
              <a:t>개인 정보 처리 방침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BA2C1E-4A48-49FD-82A3-86E84844C9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4546" y="1110403"/>
            <a:ext cx="9042167" cy="52653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2EFCD4-090C-4475-901C-4A7B920A48CE}"/>
              </a:ext>
            </a:extLst>
          </p:cNvPr>
          <p:cNvSpPr/>
          <p:nvPr/>
        </p:nvSpPr>
        <p:spPr>
          <a:xfrm>
            <a:off x="1199037" y="987857"/>
            <a:ext cx="9823867" cy="55870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4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983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Footer- </a:t>
            </a:r>
            <a:r>
              <a:rPr kumimoji="1" lang="ko-KR" altLang="en-US" sz="3600" spc="-300" dirty="0">
                <a:latin typeface="+mn-ea"/>
              </a:rPr>
              <a:t>회원 등급 정책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BA2C1E-4A48-49FD-82A3-86E84844C9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4546" y="1119255"/>
            <a:ext cx="9042167" cy="52476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2EFCD4-090C-4475-901C-4A7B920A48CE}"/>
              </a:ext>
            </a:extLst>
          </p:cNvPr>
          <p:cNvSpPr/>
          <p:nvPr/>
        </p:nvSpPr>
        <p:spPr>
          <a:xfrm>
            <a:off x="1199037" y="987857"/>
            <a:ext cx="9823867" cy="55870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32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462386" y="2473235"/>
            <a:ext cx="32672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+mj-ea"/>
                <a:ea typeface="+mj-ea"/>
              </a:rPr>
              <a:t>사용자</a:t>
            </a:r>
            <a:endParaRPr lang="ko-KR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9BDE2-4E67-4DC7-BE3F-52C5F5361A50}"/>
              </a:ext>
            </a:extLst>
          </p:cNvPr>
          <p:cNvSpPr txBox="1"/>
          <p:nvPr/>
        </p:nvSpPr>
        <p:spPr>
          <a:xfrm>
            <a:off x="247024" y="6130071"/>
            <a:ext cx="245772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맛집 검색의 새로운 시작</a:t>
            </a:r>
          </a:p>
        </p:txBody>
      </p:sp>
    </p:spTree>
    <p:extLst>
      <p:ext uri="{BB962C8B-B14F-4D97-AF65-F5344CB8AC3E}">
        <p14:creationId xmlns:p14="http://schemas.microsoft.com/office/powerpoint/2010/main" val="74322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– </a:t>
            </a:r>
            <a:r>
              <a:rPr kumimoji="1" lang="ko-KR" altLang="en-US" sz="3600" spc="-300" dirty="0">
                <a:latin typeface="+mn-ea"/>
              </a:rPr>
              <a:t>맛집 신청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09A11D-42C1-4C18-9BD4-BD4EEFB0A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1" y="1086367"/>
            <a:ext cx="7156767" cy="55763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4AE66D-B7B4-4AEF-91C5-6895059B05B6}"/>
              </a:ext>
            </a:extLst>
          </p:cNvPr>
          <p:cNvSpPr/>
          <p:nvPr/>
        </p:nvSpPr>
        <p:spPr>
          <a:xfrm>
            <a:off x="597975" y="1104366"/>
            <a:ext cx="6003721" cy="5624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900BF0-0C88-4D8F-BBA2-CC72492134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8955" y="1100636"/>
            <a:ext cx="5387858" cy="55763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96A704-E8D8-4028-BF48-3E5145287964}"/>
              </a:ext>
            </a:extLst>
          </p:cNvPr>
          <p:cNvSpPr txBox="1"/>
          <p:nvPr/>
        </p:nvSpPr>
        <p:spPr>
          <a:xfrm>
            <a:off x="9026554" y="1520163"/>
            <a:ext cx="3165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- </a:t>
            </a:r>
            <a:r>
              <a:rPr lang="ko-KR" altLang="en-US" sz="2400" dirty="0">
                <a:solidFill>
                  <a:schemeClr val="accent3"/>
                </a:solidFill>
              </a:rPr>
              <a:t>전화 번호 </a:t>
            </a:r>
            <a:r>
              <a:rPr lang="en-US" altLang="ko-KR" sz="2400" dirty="0">
                <a:solidFill>
                  <a:schemeClr val="accent3"/>
                </a:solidFill>
              </a:rPr>
              <a:t>,</a:t>
            </a:r>
            <a:r>
              <a:rPr lang="ko-KR" altLang="en-US" sz="2400" dirty="0">
                <a:solidFill>
                  <a:schemeClr val="accent3"/>
                </a:solidFill>
              </a:rPr>
              <a:t>메뉴 추가 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ko-KR" altLang="en-US" sz="2400" dirty="0">
                <a:solidFill>
                  <a:schemeClr val="accent3"/>
                </a:solidFill>
              </a:rPr>
              <a:t>유효성 검사 </a:t>
            </a:r>
            <a:r>
              <a:rPr lang="en-US" altLang="ko-KR" sz="2400" dirty="0">
                <a:solidFill>
                  <a:schemeClr val="accent3"/>
                </a:solidFill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111904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– </a:t>
            </a:r>
            <a:r>
              <a:rPr kumimoji="1" lang="ko-KR" altLang="en-US" sz="3600" spc="-300" dirty="0">
                <a:latin typeface="+mn-ea"/>
              </a:rPr>
              <a:t>맛집 신청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13FBD-C5D7-47EA-95A9-1041CDBAB4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67990"/>
            <a:ext cx="6215042" cy="58900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F5AD36-100D-4FAD-A300-08250B7C9EE3}"/>
              </a:ext>
            </a:extLst>
          </p:cNvPr>
          <p:cNvSpPr txBox="1"/>
          <p:nvPr/>
        </p:nvSpPr>
        <p:spPr>
          <a:xfrm>
            <a:off x="2723696" y="1043511"/>
            <a:ext cx="3491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맛집 신청 </a:t>
            </a:r>
            <a:r>
              <a:rPr lang="en-US" altLang="ko-KR" sz="2400" dirty="0">
                <a:solidFill>
                  <a:schemeClr val="accent3"/>
                </a:solidFill>
              </a:rPr>
              <a:t>Controller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  </a:t>
            </a: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 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2280BD1-6DE1-4F92-9620-B6EDA3E8EE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3765" y="1015275"/>
            <a:ext cx="5841534" cy="57954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4D0A13-CACB-45B6-98B2-5A9C1F807055}"/>
              </a:ext>
            </a:extLst>
          </p:cNvPr>
          <p:cNvSpPr txBox="1"/>
          <p:nvPr/>
        </p:nvSpPr>
        <p:spPr>
          <a:xfrm>
            <a:off x="8682676" y="1452797"/>
            <a:ext cx="3491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맛집 신청 </a:t>
            </a:r>
            <a:r>
              <a:rPr lang="en-US" altLang="ko-KR" sz="2400" dirty="0">
                <a:solidFill>
                  <a:schemeClr val="accent3"/>
                </a:solidFill>
              </a:rPr>
              <a:t>Service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  </a:t>
            </a: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 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444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– </a:t>
            </a:r>
            <a:r>
              <a:rPr kumimoji="1" lang="ko-KR" altLang="en-US" sz="3600" spc="-300" dirty="0">
                <a:latin typeface="+mn-ea"/>
              </a:rPr>
              <a:t>맛집 신청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9EBA6-F2B6-4033-801D-15826E088CDC}"/>
              </a:ext>
            </a:extLst>
          </p:cNvPr>
          <p:cNvSpPr txBox="1"/>
          <p:nvPr/>
        </p:nvSpPr>
        <p:spPr>
          <a:xfrm>
            <a:off x="8700654" y="1920785"/>
            <a:ext cx="349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맛집 신청 </a:t>
            </a:r>
            <a:r>
              <a:rPr lang="en-US" altLang="ko-KR" sz="2400" dirty="0">
                <a:solidFill>
                  <a:schemeClr val="accent3"/>
                </a:solidFill>
              </a:rPr>
              <a:t>Mapper      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0DB82C-F214-412B-A252-616B10F3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60" y="1844205"/>
            <a:ext cx="8076055" cy="876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DF76E9-0351-498C-9BE1-8CDFF82D6D0D}"/>
              </a:ext>
            </a:extLst>
          </p:cNvPr>
          <p:cNvSpPr txBox="1"/>
          <p:nvPr/>
        </p:nvSpPr>
        <p:spPr>
          <a:xfrm>
            <a:off x="8700654" y="3242117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맛집 신청 </a:t>
            </a:r>
            <a:r>
              <a:rPr lang="en-US" altLang="ko-KR" sz="2400" dirty="0">
                <a:solidFill>
                  <a:schemeClr val="accent3"/>
                </a:solidFill>
              </a:rPr>
              <a:t>Mapper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</a:t>
            </a:r>
            <a:r>
              <a:rPr lang="ko-KR" altLang="en-US" sz="2400" dirty="0">
                <a:solidFill>
                  <a:schemeClr val="accent3"/>
                </a:solidFill>
              </a:rPr>
              <a:t>메뉴 추가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C63AB0-69D9-4B87-8098-BFC02F49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7" y="4536611"/>
            <a:ext cx="8076055" cy="733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359BFD-7C9F-4F8A-838B-DDD7ECFC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7" y="3207359"/>
            <a:ext cx="7992165" cy="6599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023E3E-760C-4D4C-A11E-D783AD55D1BB}"/>
              </a:ext>
            </a:extLst>
          </p:cNvPr>
          <p:cNvSpPr txBox="1"/>
          <p:nvPr/>
        </p:nvSpPr>
        <p:spPr>
          <a:xfrm>
            <a:off x="8700654" y="4510328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맛집 신청 </a:t>
            </a:r>
            <a:r>
              <a:rPr lang="en-US" altLang="ko-KR" sz="2400" dirty="0">
                <a:solidFill>
                  <a:schemeClr val="accent3"/>
                </a:solidFill>
              </a:rPr>
              <a:t>Mapper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</a:t>
            </a:r>
            <a:r>
              <a:rPr lang="ko-KR" altLang="en-US" sz="2400" dirty="0">
                <a:solidFill>
                  <a:schemeClr val="accent3"/>
                </a:solidFill>
              </a:rPr>
              <a:t>사진 추가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32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– </a:t>
            </a:r>
            <a:r>
              <a:rPr kumimoji="1" lang="ko-KR" altLang="en-US" sz="3600" spc="-300" dirty="0">
                <a:latin typeface="+mn-ea"/>
              </a:rPr>
              <a:t>맛집 신청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3B558-DF1F-4119-8048-51CA5976D1FE}"/>
              </a:ext>
            </a:extLst>
          </p:cNvPr>
          <p:cNvSpPr txBox="1"/>
          <p:nvPr/>
        </p:nvSpPr>
        <p:spPr>
          <a:xfrm>
            <a:off x="7601657" y="2976291"/>
            <a:ext cx="3491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맛집 신청 </a:t>
            </a:r>
            <a:r>
              <a:rPr lang="en-US" altLang="ko-KR" sz="2400" dirty="0">
                <a:solidFill>
                  <a:schemeClr val="accent3"/>
                </a:solidFill>
              </a:rPr>
              <a:t>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- </a:t>
            </a:r>
            <a:r>
              <a:rPr lang="ko-KR" altLang="en-US" sz="2400" dirty="0">
                <a:solidFill>
                  <a:schemeClr val="accent3"/>
                </a:solidFill>
              </a:rPr>
              <a:t>전화 번호 </a:t>
            </a:r>
            <a:r>
              <a:rPr lang="en-US" altLang="ko-KR" sz="2400" dirty="0">
                <a:solidFill>
                  <a:schemeClr val="accent3"/>
                </a:solidFill>
              </a:rPr>
              <a:t>,</a:t>
            </a:r>
            <a:r>
              <a:rPr lang="ko-KR" altLang="en-US" sz="2400" dirty="0">
                <a:solidFill>
                  <a:schemeClr val="accent3"/>
                </a:solidFill>
              </a:rPr>
              <a:t>메뉴 추가 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ko-KR" altLang="en-US" sz="2400" dirty="0">
                <a:solidFill>
                  <a:schemeClr val="accent3"/>
                </a:solidFill>
              </a:rPr>
              <a:t>유효성 검사 </a:t>
            </a:r>
            <a:r>
              <a:rPr lang="en-US" altLang="ko-KR" sz="2400" dirty="0">
                <a:solidFill>
                  <a:schemeClr val="accent3"/>
                </a:solidFill>
              </a:rPr>
              <a:t>Script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745501-6F8C-4ECD-9289-5288048453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828" y="1128402"/>
            <a:ext cx="5387858" cy="50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– </a:t>
            </a:r>
            <a:r>
              <a:rPr kumimoji="1" lang="ko-KR" altLang="en-US" sz="3600" spc="-300" dirty="0">
                <a:latin typeface="+mn-ea"/>
              </a:rPr>
              <a:t>맛집 신청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08B1CA-3BC7-4343-8B49-A8DDF1864EBF}"/>
              </a:ext>
            </a:extLst>
          </p:cNvPr>
          <p:cNvSpPr txBox="1"/>
          <p:nvPr/>
        </p:nvSpPr>
        <p:spPr>
          <a:xfrm>
            <a:off x="4291877" y="5502630"/>
            <a:ext cx="34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accent3"/>
                </a:solidFill>
              </a:rPr>
              <a:t>주소 검색 </a:t>
            </a:r>
            <a:r>
              <a:rPr lang="en-US" altLang="ko-KR" sz="3600" dirty="0">
                <a:solidFill>
                  <a:schemeClr val="accent3"/>
                </a:solidFill>
              </a:rPr>
              <a:t>API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B6B711-AB5D-4AFE-8D6E-0B7C66F0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7" y="2073828"/>
            <a:ext cx="11298227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0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F0FD51-09E8-461F-9C1F-70EE1F6FD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28" y="1017635"/>
            <a:ext cx="5448077" cy="5747562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- </a:t>
            </a:r>
            <a:r>
              <a:rPr kumimoji="1" lang="ko-KR" altLang="en-US" sz="3600" spc="-300" dirty="0">
                <a:latin typeface="+mn-ea"/>
              </a:rPr>
              <a:t>회원정보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4AE66D-B7B4-4AEF-91C5-6895059B05B6}"/>
              </a:ext>
            </a:extLst>
          </p:cNvPr>
          <p:cNvSpPr/>
          <p:nvPr/>
        </p:nvSpPr>
        <p:spPr>
          <a:xfrm>
            <a:off x="3081884" y="1141577"/>
            <a:ext cx="5159829" cy="55746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124686-F3B7-4AFE-9201-EA895EBA7211}"/>
              </a:ext>
            </a:extLst>
          </p:cNvPr>
          <p:cNvSpPr/>
          <p:nvPr/>
        </p:nvSpPr>
        <p:spPr>
          <a:xfrm>
            <a:off x="4852588" y="5954596"/>
            <a:ext cx="885482" cy="492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912BCE-F8F9-4046-A2A9-2FE876E827E4}"/>
              </a:ext>
            </a:extLst>
          </p:cNvPr>
          <p:cNvSpPr/>
          <p:nvPr/>
        </p:nvSpPr>
        <p:spPr>
          <a:xfrm>
            <a:off x="5738070" y="5954596"/>
            <a:ext cx="885482" cy="492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45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CC8585-1FD2-4195-AFB3-4263D1311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106" y="584105"/>
            <a:ext cx="5715000" cy="476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BAB411-0FFE-4370-A9E4-2DCF89E07D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881" y="-162171"/>
            <a:ext cx="5508776" cy="5508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C1933-97D4-4252-BB3B-B9DAA291F914}"/>
              </a:ext>
            </a:extLst>
          </p:cNvPr>
          <p:cNvSpPr txBox="1"/>
          <p:nvPr/>
        </p:nvSpPr>
        <p:spPr>
          <a:xfrm>
            <a:off x="857230" y="2965355"/>
            <a:ext cx="104775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Good Food &amp; Talk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id="{331C391D-AC67-4489-90CC-65560DC50B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07" y="2955007"/>
            <a:ext cx="2667573" cy="266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0.313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- </a:t>
            </a:r>
            <a:r>
              <a:rPr kumimoji="1" lang="ko-KR" altLang="en-US" sz="3600" spc="-300" dirty="0">
                <a:latin typeface="+mn-ea"/>
              </a:rPr>
              <a:t>회원정보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5AD36-100D-4FAD-A300-08250B7C9EE3}"/>
              </a:ext>
            </a:extLst>
          </p:cNvPr>
          <p:cNvSpPr txBox="1"/>
          <p:nvPr/>
        </p:nvSpPr>
        <p:spPr>
          <a:xfrm>
            <a:off x="8355808" y="2648727"/>
            <a:ext cx="372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/>
                </a:solidFill>
              </a:rPr>
              <a:t>MemberController.java</a:t>
            </a:r>
          </a:p>
          <a:p>
            <a:r>
              <a:rPr lang="ko-KR" altLang="en-US" sz="2400" dirty="0">
                <a:solidFill>
                  <a:schemeClr val="accent3"/>
                </a:solidFill>
              </a:rPr>
              <a:t>    </a:t>
            </a:r>
            <a:r>
              <a:rPr lang="en-US" altLang="ko-KR" sz="2400" dirty="0">
                <a:solidFill>
                  <a:schemeClr val="accent3"/>
                </a:solidFill>
              </a:rPr>
              <a:t>- </a:t>
            </a:r>
            <a:r>
              <a:rPr lang="ko-KR" altLang="en-US" sz="2400" dirty="0">
                <a:solidFill>
                  <a:schemeClr val="accent3"/>
                </a:solidFill>
              </a:rPr>
              <a:t>회원정보 수정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95085-B792-41D5-A808-300C97262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25"/>
          <a:stretch/>
        </p:blipFill>
        <p:spPr>
          <a:xfrm>
            <a:off x="650673" y="1110404"/>
            <a:ext cx="7488825" cy="4290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DF6FE7-406A-4BBF-A9AB-86E7A5A50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77" y="5603423"/>
            <a:ext cx="7829550" cy="790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90588-CAB4-452E-8664-8B3FBA9717C3}"/>
              </a:ext>
            </a:extLst>
          </p:cNvPr>
          <p:cNvSpPr txBox="1"/>
          <p:nvPr/>
        </p:nvSpPr>
        <p:spPr>
          <a:xfrm>
            <a:off x="8355808" y="5523288"/>
            <a:ext cx="3491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/>
                </a:solidFill>
              </a:rPr>
              <a:t>memberMapper.xml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ko-KR" altLang="en-US" sz="2400" dirty="0">
                <a:solidFill>
                  <a:schemeClr val="accent3"/>
                </a:solidFill>
              </a:rPr>
              <a:t>    </a:t>
            </a:r>
            <a:r>
              <a:rPr lang="en-US" altLang="ko-KR" sz="2400" dirty="0">
                <a:solidFill>
                  <a:schemeClr val="accent3"/>
                </a:solidFill>
              </a:rPr>
              <a:t>- </a:t>
            </a:r>
            <a:r>
              <a:rPr lang="ko-KR" altLang="en-US" sz="2400" dirty="0">
                <a:solidFill>
                  <a:schemeClr val="accent3"/>
                </a:solidFill>
              </a:rPr>
              <a:t>회원정보 수정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5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- </a:t>
            </a:r>
            <a:r>
              <a:rPr kumimoji="1" lang="ko-KR" altLang="en-US" sz="3600" spc="-300" dirty="0">
                <a:latin typeface="+mn-ea"/>
              </a:rPr>
              <a:t>회원정보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633E4D-457D-422A-8EFA-28FF011A8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77" y="1472037"/>
            <a:ext cx="7527909" cy="37476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6364AD-C482-4D5D-9865-6A0FBAC74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04" y="5061623"/>
            <a:ext cx="5305425" cy="781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D1336C-3C5D-4FB2-9F1E-2E4A63F2A0A4}"/>
              </a:ext>
            </a:extLst>
          </p:cNvPr>
          <p:cNvSpPr txBox="1"/>
          <p:nvPr/>
        </p:nvSpPr>
        <p:spPr>
          <a:xfrm>
            <a:off x="8139498" y="1877518"/>
            <a:ext cx="44540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/>
                </a:solidFill>
              </a:rPr>
              <a:t>MemberController.java</a:t>
            </a:r>
          </a:p>
          <a:p>
            <a:r>
              <a:rPr lang="ko-KR" altLang="en-US" sz="2400" dirty="0">
                <a:solidFill>
                  <a:schemeClr val="accent3"/>
                </a:solidFill>
              </a:rPr>
              <a:t>    </a:t>
            </a:r>
            <a:r>
              <a:rPr lang="en-US" altLang="ko-KR" sz="2400" dirty="0">
                <a:solidFill>
                  <a:schemeClr val="accent3"/>
                </a:solidFill>
              </a:rPr>
              <a:t>- </a:t>
            </a:r>
            <a:r>
              <a:rPr lang="ko-KR" altLang="en-US" sz="2400" dirty="0">
                <a:solidFill>
                  <a:schemeClr val="accent3"/>
                </a:solidFill>
              </a:rPr>
              <a:t>회원정보 탈퇴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3E9C2-9B09-4C47-81C3-7E23F12AD5D7}"/>
              </a:ext>
            </a:extLst>
          </p:cNvPr>
          <p:cNvSpPr txBox="1"/>
          <p:nvPr/>
        </p:nvSpPr>
        <p:spPr>
          <a:xfrm>
            <a:off x="8240313" y="5138568"/>
            <a:ext cx="3491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/>
                </a:solidFill>
              </a:rPr>
              <a:t>memberMapper.xml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ko-KR" altLang="en-US" sz="2400" dirty="0">
                <a:solidFill>
                  <a:schemeClr val="accent3"/>
                </a:solidFill>
              </a:rPr>
              <a:t>    </a:t>
            </a:r>
            <a:r>
              <a:rPr lang="en-US" altLang="ko-KR" sz="2400" dirty="0">
                <a:solidFill>
                  <a:schemeClr val="accent3"/>
                </a:solidFill>
              </a:rPr>
              <a:t>- </a:t>
            </a:r>
            <a:r>
              <a:rPr lang="ko-KR" altLang="en-US" sz="2400" dirty="0">
                <a:solidFill>
                  <a:schemeClr val="accent3"/>
                </a:solidFill>
              </a:rPr>
              <a:t>회원정보 탈퇴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1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- </a:t>
            </a:r>
            <a:r>
              <a:rPr kumimoji="1" lang="ko-KR" altLang="en-US" sz="3600" spc="-300" dirty="0">
                <a:latin typeface="+mn-ea"/>
              </a:rPr>
              <a:t>결제내역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4AE66D-B7B4-4AEF-91C5-6895059B05B6}"/>
              </a:ext>
            </a:extLst>
          </p:cNvPr>
          <p:cNvSpPr/>
          <p:nvPr/>
        </p:nvSpPr>
        <p:spPr>
          <a:xfrm>
            <a:off x="1189118" y="1000484"/>
            <a:ext cx="5430554" cy="55212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E2D022-6FFF-4C52-B85D-16AFA9F2900A}"/>
              </a:ext>
            </a:extLst>
          </p:cNvPr>
          <p:cNvSpPr/>
          <p:nvPr/>
        </p:nvSpPr>
        <p:spPr>
          <a:xfrm>
            <a:off x="7640588" y="1000484"/>
            <a:ext cx="2751589" cy="5624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D1FCC7-FD05-4460-B893-173EB6E027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971" y="1234671"/>
            <a:ext cx="4710089" cy="5071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43A348-CF01-4CF0-A4E7-6CBD175F66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1925" y="1121104"/>
            <a:ext cx="2348917" cy="51623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A263A7-C24A-4B99-AA64-3CBD9130BAB4}"/>
              </a:ext>
            </a:extLst>
          </p:cNvPr>
          <p:cNvSpPr/>
          <p:nvPr/>
        </p:nvSpPr>
        <p:spPr>
          <a:xfrm>
            <a:off x="5394121" y="2281987"/>
            <a:ext cx="701879" cy="28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5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- </a:t>
            </a:r>
            <a:r>
              <a:rPr kumimoji="1" lang="ko-KR" altLang="en-US" sz="3600" spc="-300" dirty="0">
                <a:latin typeface="+mn-ea"/>
              </a:rPr>
              <a:t>결제내역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5AD36-100D-4FAD-A300-08250B7C9EE3}"/>
              </a:ext>
            </a:extLst>
          </p:cNvPr>
          <p:cNvSpPr txBox="1"/>
          <p:nvPr/>
        </p:nvSpPr>
        <p:spPr>
          <a:xfrm>
            <a:off x="7895303" y="1152568"/>
            <a:ext cx="37332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/>
                </a:solidFill>
              </a:rPr>
              <a:t>PayFirstController.java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- </a:t>
            </a:r>
            <a:r>
              <a:rPr lang="ko-KR" altLang="en-US" sz="2400" dirty="0">
                <a:solidFill>
                  <a:schemeClr val="accent3"/>
                </a:solidFill>
              </a:rPr>
              <a:t>결제 내역 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6C489F-1D71-4A39-9354-3F4E2C616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8" y="1016610"/>
            <a:ext cx="5375988" cy="32328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E4BD5B-64E1-4E46-84B2-336C94FEC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3" t="48711" r="133"/>
          <a:stretch/>
        </p:blipFill>
        <p:spPr>
          <a:xfrm>
            <a:off x="1036371" y="4159189"/>
            <a:ext cx="6295151" cy="23932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905B4A-54F8-4F4F-B56F-805FD916AA09}"/>
              </a:ext>
            </a:extLst>
          </p:cNvPr>
          <p:cNvSpPr txBox="1"/>
          <p:nvPr/>
        </p:nvSpPr>
        <p:spPr>
          <a:xfrm>
            <a:off x="7895303" y="4249504"/>
            <a:ext cx="37332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/>
                </a:solidFill>
              </a:rPr>
              <a:t>PayFirstController.java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- </a:t>
            </a:r>
            <a:r>
              <a:rPr lang="ko-KR" altLang="en-US" sz="2400" dirty="0">
                <a:solidFill>
                  <a:schemeClr val="accent3"/>
                </a:solidFill>
              </a:rPr>
              <a:t>결제 상세 내역 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873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- </a:t>
            </a:r>
            <a:r>
              <a:rPr kumimoji="1" lang="ko-KR" altLang="en-US" sz="3600" spc="-300" dirty="0">
                <a:latin typeface="+mn-ea"/>
              </a:rPr>
              <a:t>결제내역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5AD36-100D-4FAD-A300-08250B7C9EE3}"/>
              </a:ext>
            </a:extLst>
          </p:cNvPr>
          <p:cNvSpPr txBox="1"/>
          <p:nvPr/>
        </p:nvSpPr>
        <p:spPr>
          <a:xfrm>
            <a:off x="8094766" y="2190831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 </a:t>
            </a:r>
            <a:r>
              <a:rPr lang="ko-KR" altLang="en-US" sz="2400" dirty="0">
                <a:solidFill>
                  <a:schemeClr val="accent3"/>
                </a:solidFill>
              </a:rPr>
              <a:t>결제 내역 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33422C-96AD-4EE5-A9A3-E3ED41B8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58" y="2001904"/>
            <a:ext cx="6515100" cy="1057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7AD15E-B3F2-446B-B104-D1E425A5E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5" y="3315828"/>
            <a:ext cx="6600825" cy="781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0528FD-87BC-4C79-99EB-1B012007EEF7}"/>
              </a:ext>
            </a:extLst>
          </p:cNvPr>
          <p:cNvSpPr txBox="1"/>
          <p:nvPr/>
        </p:nvSpPr>
        <p:spPr>
          <a:xfrm>
            <a:off x="8071522" y="3468458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 </a:t>
            </a:r>
            <a:r>
              <a:rPr lang="ko-KR" altLang="en-US" sz="2400" dirty="0">
                <a:solidFill>
                  <a:schemeClr val="accent3"/>
                </a:solidFill>
              </a:rPr>
              <a:t>결제 상세 내역 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572CDA-5136-48B4-98F4-0756C986E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55" y="4748462"/>
            <a:ext cx="7440597" cy="581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03D0AF-7CD1-41B2-A62F-CEC22BD70451}"/>
              </a:ext>
            </a:extLst>
          </p:cNvPr>
          <p:cNvSpPr txBox="1"/>
          <p:nvPr/>
        </p:nvSpPr>
        <p:spPr>
          <a:xfrm>
            <a:off x="8027654" y="4848684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 </a:t>
            </a:r>
            <a:r>
              <a:rPr lang="ko-KR" altLang="en-US" sz="2400" dirty="0">
                <a:solidFill>
                  <a:schemeClr val="accent3"/>
                </a:solidFill>
              </a:rPr>
              <a:t>모든 결제 내역 조회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- </a:t>
            </a:r>
            <a:r>
              <a:rPr kumimoji="1" lang="ko-KR" altLang="en-US" sz="3600" spc="-300" dirty="0">
                <a:latin typeface="+mn-ea"/>
              </a:rPr>
              <a:t>결제내역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3B558-DF1F-4119-8048-51CA5976D1FE}"/>
              </a:ext>
            </a:extLst>
          </p:cNvPr>
          <p:cNvSpPr txBox="1"/>
          <p:nvPr/>
        </p:nvSpPr>
        <p:spPr>
          <a:xfrm>
            <a:off x="7745532" y="3235970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결제내역  </a:t>
            </a:r>
            <a:r>
              <a:rPr lang="en-US" altLang="ko-KR" sz="2400" dirty="0">
                <a:solidFill>
                  <a:schemeClr val="accent3"/>
                </a:solidFill>
              </a:rPr>
              <a:t>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List </a:t>
            </a:r>
            <a:r>
              <a:rPr lang="ko-KR" altLang="en-US" sz="2400" dirty="0">
                <a:solidFill>
                  <a:schemeClr val="accent3"/>
                </a:solidFill>
              </a:rPr>
              <a:t>받아와서 출력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9E1F48-C871-474B-9B88-02FE664B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04" y="1027974"/>
            <a:ext cx="5543768" cy="524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3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– </a:t>
            </a:r>
            <a:r>
              <a:rPr kumimoji="1" lang="ko-KR" altLang="en-US" sz="3600" spc="-300" dirty="0">
                <a:latin typeface="+mn-ea"/>
              </a:rPr>
              <a:t>맛집 신청 현황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E2D022-6FFF-4C52-B85D-16AFA9F2900A}"/>
              </a:ext>
            </a:extLst>
          </p:cNvPr>
          <p:cNvSpPr/>
          <p:nvPr/>
        </p:nvSpPr>
        <p:spPr>
          <a:xfrm flipH="1">
            <a:off x="738231" y="1594456"/>
            <a:ext cx="10444294" cy="49777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D23F3-8F7F-4A05-95F5-80F6FEF8F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2" y="2107004"/>
            <a:ext cx="8507012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– </a:t>
            </a:r>
            <a:r>
              <a:rPr kumimoji="1" lang="ko-KR" altLang="en-US" sz="3600" spc="-300" dirty="0">
                <a:latin typeface="+mn-ea"/>
              </a:rPr>
              <a:t>맛집 신청 현황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5AD36-100D-4FAD-A300-08250B7C9EE3}"/>
              </a:ext>
            </a:extLst>
          </p:cNvPr>
          <p:cNvSpPr txBox="1"/>
          <p:nvPr/>
        </p:nvSpPr>
        <p:spPr>
          <a:xfrm>
            <a:off x="8137236" y="1337505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맛집 신청 현황 </a:t>
            </a:r>
            <a:r>
              <a:rPr lang="en-US" altLang="ko-KR" sz="2400" dirty="0">
                <a:solidFill>
                  <a:schemeClr val="accent3"/>
                </a:solidFill>
              </a:rPr>
              <a:t>Controller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23278D-5A68-4DD0-8F27-0C57D06F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1" y="1110403"/>
            <a:ext cx="6648450" cy="4545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5BE2B7-3360-450F-970A-D78E46D2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04" y="5814556"/>
            <a:ext cx="7525585" cy="781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8FA283-6778-4C1C-9B30-A6AF93B28615}"/>
              </a:ext>
            </a:extLst>
          </p:cNvPr>
          <p:cNvSpPr txBox="1"/>
          <p:nvPr/>
        </p:nvSpPr>
        <p:spPr>
          <a:xfrm>
            <a:off x="8137236" y="5520495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맛집 신청 현황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Mapper</a:t>
            </a:r>
          </a:p>
        </p:txBody>
      </p:sp>
    </p:spTree>
    <p:extLst>
      <p:ext uri="{BB962C8B-B14F-4D97-AF65-F5344CB8AC3E}">
        <p14:creationId xmlns:p14="http://schemas.microsoft.com/office/powerpoint/2010/main" val="409614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– </a:t>
            </a:r>
            <a:r>
              <a:rPr kumimoji="1" lang="ko-KR" altLang="en-US" sz="3600" spc="-300" dirty="0">
                <a:latin typeface="+mn-ea"/>
              </a:rPr>
              <a:t>맛집 신청 현황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3B558-DF1F-4119-8048-51CA5976D1FE}"/>
              </a:ext>
            </a:extLst>
          </p:cNvPr>
          <p:cNvSpPr txBox="1"/>
          <p:nvPr/>
        </p:nvSpPr>
        <p:spPr>
          <a:xfrm>
            <a:off x="8454899" y="2691577"/>
            <a:ext cx="3491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accent3"/>
                </a:solidFill>
              </a:rPr>
              <a:t>맛집신청</a:t>
            </a:r>
            <a:r>
              <a:rPr lang="ko-KR" altLang="en-US" sz="2400" dirty="0">
                <a:solidFill>
                  <a:schemeClr val="accent3"/>
                </a:solidFill>
              </a:rPr>
              <a:t> </a:t>
            </a:r>
            <a:r>
              <a:rPr lang="en-US" altLang="ko-KR" sz="2400" dirty="0">
                <a:solidFill>
                  <a:schemeClr val="accent3"/>
                </a:solidFill>
              </a:rPr>
              <a:t>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C22AAE-2755-4BDF-B56D-2386D72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37" y="1865646"/>
            <a:ext cx="59531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4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29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</a:t>
            </a:r>
            <a:r>
              <a:rPr kumimoji="1" lang="en-US" altLang="ja-JP" sz="3600" spc="-300" dirty="0">
                <a:latin typeface="+mn-ea"/>
              </a:rPr>
              <a:t> – </a:t>
            </a:r>
            <a:r>
              <a:rPr kumimoji="1" lang="ko-KR" altLang="en-US" sz="3600" spc="-300" dirty="0">
                <a:latin typeface="+mn-ea"/>
              </a:rPr>
              <a:t>등록된 나의 가게 현황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4C287B6-431B-4823-B979-48B689773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850" y="1592591"/>
            <a:ext cx="10532299" cy="476160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4AE66D-B7B4-4AEF-91C5-6895059B05B6}"/>
              </a:ext>
            </a:extLst>
          </p:cNvPr>
          <p:cNvSpPr/>
          <p:nvPr/>
        </p:nvSpPr>
        <p:spPr>
          <a:xfrm>
            <a:off x="3845755" y="4972833"/>
            <a:ext cx="889083" cy="2925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E2D022-6FFF-4C52-B85D-16AFA9F2900A}"/>
              </a:ext>
            </a:extLst>
          </p:cNvPr>
          <p:cNvSpPr/>
          <p:nvPr/>
        </p:nvSpPr>
        <p:spPr>
          <a:xfrm>
            <a:off x="5239724" y="1590726"/>
            <a:ext cx="6122425" cy="33982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8A3A306-6FE2-48D3-8300-E3E954A3236A}"/>
              </a:ext>
            </a:extLst>
          </p:cNvPr>
          <p:cNvSpPr/>
          <p:nvPr/>
        </p:nvSpPr>
        <p:spPr>
          <a:xfrm>
            <a:off x="8094337" y="1367213"/>
            <a:ext cx="2228298" cy="807580"/>
          </a:xfrm>
          <a:prstGeom prst="wedgeRoundRectCallout">
            <a:avLst>
              <a:gd name="adj1" fmla="val -44670"/>
              <a:gd name="adj2" fmla="val 89909"/>
              <a:gd name="adj3" fmla="val 16667"/>
            </a:avLst>
          </a:prstGeom>
          <a:solidFill>
            <a:schemeClr val="tx2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식당이름 클릭 시 식당정보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식당 정보 수정 창 이동</a:t>
            </a:r>
          </a:p>
        </p:txBody>
      </p:sp>
    </p:spTree>
    <p:extLst>
      <p:ext uri="{BB962C8B-B14F-4D97-AF65-F5344CB8AC3E}">
        <p14:creationId xmlns:p14="http://schemas.microsoft.com/office/powerpoint/2010/main" val="253777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CC8585-1FD2-4195-AFB3-4263D1311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106" y="584105"/>
            <a:ext cx="5715000" cy="476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BAB411-0FFE-4370-A9E4-2DCF89E07D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881" y="-162171"/>
            <a:ext cx="5508776" cy="5508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C1933-97D4-4252-BB3B-B9DAA291F914}"/>
              </a:ext>
            </a:extLst>
          </p:cNvPr>
          <p:cNvSpPr txBox="1"/>
          <p:nvPr/>
        </p:nvSpPr>
        <p:spPr>
          <a:xfrm>
            <a:off x="857226" y="5116927"/>
            <a:ext cx="104775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Good Food &amp; Talk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id="{331C391D-AC67-4489-90CC-65560DC50B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07" y="2955007"/>
            <a:ext cx="2667573" cy="266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9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0.44544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6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785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 </a:t>
            </a:r>
            <a:r>
              <a:rPr kumimoji="1" lang="en-US" altLang="ja-JP" sz="3600" spc="-300" dirty="0">
                <a:latin typeface="+mn-ea"/>
              </a:rPr>
              <a:t>– </a:t>
            </a:r>
            <a:r>
              <a:rPr kumimoji="1" lang="ko-KR" altLang="en-US" sz="3600" spc="-300" dirty="0">
                <a:latin typeface="+mn-ea"/>
              </a:rPr>
              <a:t>식당 </a:t>
            </a:r>
            <a:r>
              <a:rPr kumimoji="1" lang="en-US" altLang="ko-KR" sz="3600" spc="-300" dirty="0">
                <a:latin typeface="+mn-ea"/>
              </a:rPr>
              <a:t>&amp; </a:t>
            </a:r>
            <a:r>
              <a:rPr kumimoji="1" lang="ko-KR" altLang="en-US" sz="3600" spc="-300" dirty="0">
                <a:latin typeface="+mn-ea"/>
              </a:rPr>
              <a:t>메뉴 정보 및 수정 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4C287B6-431B-4823-B979-48B689773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40" y="967990"/>
            <a:ext cx="10546320" cy="56079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4AE66D-B7B4-4AEF-91C5-6895059B05B6}"/>
              </a:ext>
            </a:extLst>
          </p:cNvPr>
          <p:cNvSpPr/>
          <p:nvPr/>
        </p:nvSpPr>
        <p:spPr>
          <a:xfrm>
            <a:off x="822840" y="1110404"/>
            <a:ext cx="4965559" cy="5464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E2D022-6FFF-4C52-B85D-16AFA9F2900A}"/>
              </a:ext>
            </a:extLst>
          </p:cNvPr>
          <p:cNvSpPr/>
          <p:nvPr/>
        </p:nvSpPr>
        <p:spPr>
          <a:xfrm>
            <a:off x="6403600" y="1128404"/>
            <a:ext cx="4965559" cy="4114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3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785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 </a:t>
            </a:r>
            <a:r>
              <a:rPr kumimoji="1" lang="en-US" altLang="ja-JP" sz="3600" spc="-300" dirty="0">
                <a:latin typeface="+mn-ea"/>
              </a:rPr>
              <a:t>– </a:t>
            </a:r>
            <a:r>
              <a:rPr kumimoji="1" lang="ko-KR" altLang="en-US" sz="3600" spc="-300" dirty="0">
                <a:latin typeface="+mn-ea"/>
              </a:rPr>
              <a:t>식당 </a:t>
            </a:r>
            <a:r>
              <a:rPr kumimoji="1" lang="en-US" altLang="ko-KR" sz="3600" spc="-300" dirty="0">
                <a:latin typeface="+mn-ea"/>
              </a:rPr>
              <a:t>&amp; </a:t>
            </a:r>
            <a:r>
              <a:rPr kumimoji="1" lang="ko-KR" altLang="en-US" sz="3600" spc="-300" dirty="0">
                <a:latin typeface="+mn-ea"/>
              </a:rPr>
              <a:t>메뉴 정보 및 수정 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4C287B6-431B-4823-B979-48B689773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77" y="1128403"/>
            <a:ext cx="9548313" cy="49182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C2D569-8673-4BC9-9958-29080F3EC508}"/>
              </a:ext>
            </a:extLst>
          </p:cNvPr>
          <p:cNvSpPr txBox="1"/>
          <p:nvPr/>
        </p:nvSpPr>
        <p:spPr>
          <a:xfrm>
            <a:off x="7303751" y="5498764"/>
            <a:ext cx="409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식당 정보 수정 </a:t>
            </a:r>
            <a:r>
              <a:rPr lang="en-US" altLang="ko-KR" sz="2400" dirty="0">
                <a:solidFill>
                  <a:schemeClr val="accent3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34633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785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 </a:t>
            </a:r>
            <a:r>
              <a:rPr kumimoji="1" lang="en-US" altLang="ja-JP" sz="3600" spc="-300" dirty="0">
                <a:latin typeface="+mn-ea"/>
              </a:rPr>
              <a:t>– </a:t>
            </a:r>
            <a:r>
              <a:rPr kumimoji="1" lang="ko-KR" altLang="en-US" sz="3600" spc="-300" dirty="0">
                <a:latin typeface="+mn-ea"/>
              </a:rPr>
              <a:t>식당 </a:t>
            </a:r>
            <a:r>
              <a:rPr kumimoji="1" lang="en-US" altLang="ko-KR" sz="3600" spc="-300" dirty="0">
                <a:latin typeface="+mn-ea"/>
              </a:rPr>
              <a:t>&amp; </a:t>
            </a:r>
            <a:r>
              <a:rPr kumimoji="1" lang="ko-KR" altLang="en-US" sz="3600" spc="-300" dirty="0">
                <a:latin typeface="+mn-ea"/>
              </a:rPr>
              <a:t>메뉴 정보 및 수정 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4C287B6-431B-4823-B979-48B689773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5371" y="1128403"/>
            <a:ext cx="7773524" cy="49182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C2D569-8673-4BC9-9958-29080F3EC508}"/>
              </a:ext>
            </a:extLst>
          </p:cNvPr>
          <p:cNvSpPr txBox="1"/>
          <p:nvPr/>
        </p:nvSpPr>
        <p:spPr>
          <a:xfrm>
            <a:off x="7480732" y="5498764"/>
            <a:ext cx="409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메뉴 정보 수정 </a:t>
            </a:r>
            <a:r>
              <a:rPr lang="en-US" altLang="ko-KR" sz="2400" dirty="0">
                <a:solidFill>
                  <a:schemeClr val="accent3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67283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5785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 </a:t>
            </a:r>
            <a:r>
              <a:rPr kumimoji="1" lang="en-US" altLang="ja-JP" sz="3600" spc="-300" dirty="0">
                <a:latin typeface="+mn-ea"/>
              </a:rPr>
              <a:t>– </a:t>
            </a:r>
            <a:r>
              <a:rPr kumimoji="1" lang="ko-KR" altLang="en-US" sz="3600" spc="-300" dirty="0">
                <a:latin typeface="+mn-ea"/>
              </a:rPr>
              <a:t>식당 </a:t>
            </a:r>
            <a:r>
              <a:rPr kumimoji="1" lang="en-US" altLang="ko-KR" sz="3600" spc="-300" dirty="0">
                <a:latin typeface="+mn-ea"/>
              </a:rPr>
              <a:t>&amp; </a:t>
            </a:r>
            <a:r>
              <a:rPr kumimoji="1" lang="ko-KR" altLang="en-US" sz="3600" spc="-300" dirty="0">
                <a:latin typeface="+mn-ea"/>
              </a:rPr>
              <a:t>메뉴 정보 및 수정 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C2D569-8673-4BC9-9958-29080F3EC508}"/>
              </a:ext>
            </a:extLst>
          </p:cNvPr>
          <p:cNvSpPr txBox="1"/>
          <p:nvPr/>
        </p:nvSpPr>
        <p:spPr>
          <a:xfrm>
            <a:off x="7700289" y="5229268"/>
            <a:ext cx="409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식당 추가 </a:t>
            </a:r>
            <a:r>
              <a:rPr lang="en-US" altLang="ko-KR" sz="2400" dirty="0">
                <a:solidFill>
                  <a:schemeClr val="accent3"/>
                </a:solidFill>
              </a:rPr>
              <a:t>Controller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C4BFE4-2946-4BDA-9511-1E89DF906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56" y="3226450"/>
            <a:ext cx="5892563" cy="32582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8CC29-9488-4EC2-BA63-AF20E1B00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56" y="949991"/>
            <a:ext cx="6137439" cy="2245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3CDFA4-A338-426D-BD6A-0E3FDD40D0E8}"/>
              </a:ext>
            </a:extLst>
          </p:cNvPr>
          <p:cNvSpPr txBox="1"/>
          <p:nvPr/>
        </p:nvSpPr>
        <p:spPr>
          <a:xfrm>
            <a:off x="7700288" y="2294519"/>
            <a:ext cx="409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메뉴 제거 </a:t>
            </a:r>
            <a:r>
              <a:rPr lang="en-US" altLang="ko-KR" sz="2400" dirty="0">
                <a:solidFill>
                  <a:schemeClr val="accent3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58992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148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  </a:t>
            </a:r>
            <a:r>
              <a:rPr kumimoji="1" lang="en-US" altLang="ja-JP" sz="3600" spc="-300" dirty="0">
                <a:latin typeface="+mn-ea"/>
              </a:rPr>
              <a:t>–</a:t>
            </a:r>
            <a:r>
              <a:rPr kumimoji="1" lang="ko-KR" altLang="en-US" sz="3600" spc="-300" dirty="0">
                <a:latin typeface="+mn-ea"/>
              </a:rPr>
              <a:t> 가게 주문 현황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610C1FE-CD07-4D29-97C2-871BEC008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4" y="1311947"/>
            <a:ext cx="9714296" cy="1818932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4D7D7250-839C-45B4-889E-9922ABBABE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240486"/>
            <a:ext cx="9956800" cy="2021048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6038A001-BD14-4DCC-9699-96102AFA64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73" y="4692329"/>
            <a:ext cx="10051052" cy="170744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20F5A1-B721-4E6D-BCE3-777C68333B5B}"/>
              </a:ext>
            </a:extLst>
          </p:cNvPr>
          <p:cNvSpPr/>
          <p:nvPr/>
        </p:nvSpPr>
        <p:spPr>
          <a:xfrm>
            <a:off x="8051800" y="4115280"/>
            <a:ext cx="736600" cy="404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C1A57C-8C1B-4673-96DA-AA37423CD7CE}"/>
              </a:ext>
            </a:extLst>
          </p:cNvPr>
          <p:cNvCxnSpPr/>
          <p:nvPr/>
        </p:nvCxnSpPr>
        <p:spPr>
          <a:xfrm flipH="1">
            <a:off x="8051800" y="4692329"/>
            <a:ext cx="304800" cy="56920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A352D61-9019-4925-8FFB-BB160A074696}"/>
              </a:ext>
            </a:extLst>
          </p:cNvPr>
          <p:cNvSpPr txBox="1"/>
          <p:nvPr/>
        </p:nvSpPr>
        <p:spPr>
          <a:xfrm>
            <a:off x="4487326" y="6000205"/>
            <a:ext cx="321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3"/>
                </a:solidFill>
              </a:rPr>
              <a:t>완료 클릭시 배달완료</a:t>
            </a:r>
            <a:endParaRPr lang="en-US" altLang="ko-KR" sz="2400" b="1" dirty="0">
              <a:solidFill>
                <a:schemeClr val="accent3"/>
              </a:solidFill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C96E2716-6871-4B07-92E8-1CB259FF1990}"/>
              </a:ext>
            </a:extLst>
          </p:cNvPr>
          <p:cNvSpPr/>
          <p:nvPr/>
        </p:nvSpPr>
        <p:spPr>
          <a:xfrm>
            <a:off x="5252484" y="2932514"/>
            <a:ext cx="1244009" cy="558455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53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22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  </a:t>
            </a:r>
            <a:r>
              <a:rPr kumimoji="1" lang="en-US" altLang="ja-JP" sz="3600" spc="-300" dirty="0">
                <a:latin typeface="+mn-ea"/>
              </a:rPr>
              <a:t>–</a:t>
            </a:r>
            <a:r>
              <a:rPr kumimoji="1" lang="ko-KR" altLang="en-US" sz="3600" spc="-300" dirty="0">
                <a:latin typeface="+mn-ea"/>
              </a:rPr>
              <a:t>  가게 주문 현황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CEE37AD-3B11-4B74-B929-767A81DAB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2" y="1211600"/>
            <a:ext cx="5687775" cy="389705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E0AF5FC-99D8-4CD5-8B45-71B71A700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225" y="1232383"/>
            <a:ext cx="5687775" cy="36905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90E819-7A78-43F5-B491-CFA4870A9423}"/>
              </a:ext>
            </a:extLst>
          </p:cNvPr>
          <p:cNvSpPr txBox="1"/>
          <p:nvPr/>
        </p:nvSpPr>
        <p:spPr>
          <a:xfrm>
            <a:off x="594961" y="5446344"/>
            <a:ext cx="484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SellCheckController.java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</a:t>
            </a:r>
            <a:r>
              <a:rPr lang="en-US" altLang="ko-KR" sz="2000" dirty="0">
                <a:solidFill>
                  <a:schemeClr val="accent3"/>
                </a:solidFill>
              </a:rPr>
              <a:t>- </a:t>
            </a:r>
            <a:r>
              <a:rPr lang="ko-KR" altLang="en-US" sz="2000" dirty="0">
                <a:solidFill>
                  <a:schemeClr val="accent3"/>
                </a:solidFill>
              </a:rPr>
              <a:t>가게 주문 리스트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F80BEC-8798-4E24-B541-48772F89FFB2}"/>
              </a:ext>
            </a:extLst>
          </p:cNvPr>
          <p:cNvSpPr txBox="1"/>
          <p:nvPr/>
        </p:nvSpPr>
        <p:spPr>
          <a:xfrm>
            <a:off x="6335362" y="5446344"/>
            <a:ext cx="5094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SellCheckController.java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</a:t>
            </a:r>
            <a:r>
              <a:rPr lang="en-US" altLang="ko-KR" sz="2000" dirty="0">
                <a:solidFill>
                  <a:schemeClr val="accent3"/>
                </a:solidFill>
              </a:rPr>
              <a:t>- </a:t>
            </a:r>
            <a:r>
              <a:rPr lang="ko-KR" altLang="en-US" sz="2000" dirty="0">
                <a:solidFill>
                  <a:schemeClr val="accent3"/>
                </a:solidFill>
              </a:rPr>
              <a:t>가게 주문 삭제</a:t>
            </a:r>
            <a:endParaRPr lang="en-US" altLang="ko-KR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35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22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사용자  </a:t>
            </a:r>
            <a:r>
              <a:rPr kumimoji="1" lang="en-US" altLang="ja-JP" sz="3600" spc="-300" dirty="0">
                <a:latin typeface="+mn-ea"/>
              </a:rPr>
              <a:t>–</a:t>
            </a:r>
            <a:r>
              <a:rPr kumimoji="1" lang="ko-KR" altLang="en-US" sz="3600" spc="-300" dirty="0">
                <a:latin typeface="+mn-ea"/>
              </a:rPr>
              <a:t>  가게 주문 현황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5085E85-37A3-45E4-B5D2-DF7B6B02A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7" y="1334148"/>
            <a:ext cx="5861427" cy="4152241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214BBFF-BFAC-4680-AA7A-7C6C063D7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18" y="1316148"/>
            <a:ext cx="4901778" cy="4170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9F910C-9B48-4AD8-A465-944110E2612F}"/>
              </a:ext>
            </a:extLst>
          </p:cNvPr>
          <p:cNvSpPr txBox="1"/>
          <p:nvPr/>
        </p:nvSpPr>
        <p:spPr>
          <a:xfrm>
            <a:off x="668151" y="5791736"/>
            <a:ext cx="4799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SellCheckController.java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</a:t>
            </a:r>
            <a:r>
              <a:rPr lang="en-US" altLang="ko-KR" sz="2000" dirty="0">
                <a:solidFill>
                  <a:schemeClr val="accent3"/>
                </a:solidFill>
              </a:rPr>
              <a:t>- </a:t>
            </a:r>
            <a:r>
              <a:rPr lang="ko-KR" altLang="en-US" sz="2000" dirty="0">
                <a:solidFill>
                  <a:schemeClr val="accent3"/>
                </a:solidFill>
              </a:rPr>
              <a:t>가게 주문 확인 </a:t>
            </a:r>
            <a:r>
              <a:rPr lang="en-US" altLang="ko-KR" sz="2000" dirty="0">
                <a:solidFill>
                  <a:schemeClr val="accent3"/>
                </a:solidFill>
              </a:rPr>
              <a:t>(GET)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C6DC4-A6C7-4B0C-B8A1-504DE6742AE7}"/>
              </a:ext>
            </a:extLst>
          </p:cNvPr>
          <p:cNvSpPr txBox="1"/>
          <p:nvPr/>
        </p:nvSpPr>
        <p:spPr>
          <a:xfrm>
            <a:off x="6390078" y="5788715"/>
            <a:ext cx="4799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SellCheckController.java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</a:t>
            </a:r>
            <a:r>
              <a:rPr lang="en-US" altLang="ko-KR" sz="2000" dirty="0">
                <a:solidFill>
                  <a:schemeClr val="accent3"/>
                </a:solidFill>
              </a:rPr>
              <a:t>- </a:t>
            </a:r>
            <a:r>
              <a:rPr lang="ko-KR" altLang="en-US" sz="2000" dirty="0">
                <a:solidFill>
                  <a:schemeClr val="accent3"/>
                </a:solidFill>
              </a:rPr>
              <a:t>가게 주문 확인 </a:t>
            </a:r>
            <a:r>
              <a:rPr lang="en-US" altLang="ko-KR" sz="2000" dirty="0">
                <a:solidFill>
                  <a:schemeClr val="accent3"/>
                </a:solidFill>
              </a:rPr>
              <a:t>(POST)</a:t>
            </a:r>
          </a:p>
        </p:txBody>
      </p:sp>
    </p:spTree>
    <p:extLst>
      <p:ext uri="{BB962C8B-B14F-4D97-AF65-F5344CB8AC3E}">
        <p14:creationId xmlns:p14="http://schemas.microsoft.com/office/powerpoint/2010/main" val="692601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462388" y="2473235"/>
            <a:ext cx="32672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9BDE2-4E67-4DC7-BE3F-52C5F5361A50}"/>
              </a:ext>
            </a:extLst>
          </p:cNvPr>
          <p:cNvSpPr txBox="1"/>
          <p:nvPr/>
        </p:nvSpPr>
        <p:spPr>
          <a:xfrm>
            <a:off x="247024" y="6130071"/>
            <a:ext cx="245772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맛집 검색의 새로운 시작</a:t>
            </a:r>
          </a:p>
        </p:txBody>
      </p:sp>
    </p:spTree>
    <p:extLst>
      <p:ext uri="{BB962C8B-B14F-4D97-AF65-F5344CB8AC3E}">
        <p14:creationId xmlns:p14="http://schemas.microsoft.com/office/powerpoint/2010/main" val="230159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90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회원정보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0AC6CC49-51DF-44E0-87E6-5D666CF92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7" y="1110404"/>
            <a:ext cx="10731500" cy="52367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609DE0-FCBF-4A5D-B7B5-1A1B1DAE31FC}"/>
              </a:ext>
            </a:extLst>
          </p:cNvPr>
          <p:cNvSpPr/>
          <p:nvPr/>
        </p:nvSpPr>
        <p:spPr>
          <a:xfrm>
            <a:off x="781614" y="2683038"/>
            <a:ext cx="10082129" cy="34073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8B52D4-E8EB-441F-9C36-FC84E2BF620E}"/>
              </a:ext>
            </a:extLst>
          </p:cNvPr>
          <p:cNvSpPr/>
          <p:nvPr/>
        </p:nvSpPr>
        <p:spPr>
          <a:xfrm>
            <a:off x="8903556" y="5493858"/>
            <a:ext cx="978676" cy="414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99B3928-8C43-4080-9F18-3ACAE95A95F8}"/>
              </a:ext>
            </a:extLst>
          </p:cNvPr>
          <p:cNvSpPr/>
          <p:nvPr/>
        </p:nvSpPr>
        <p:spPr>
          <a:xfrm>
            <a:off x="9899010" y="4538450"/>
            <a:ext cx="1707845" cy="847284"/>
          </a:xfrm>
          <a:prstGeom prst="wedgeRoundRectCallout">
            <a:avLst>
              <a:gd name="adj1" fmla="val -52512"/>
              <a:gd name="adj2" fmla="val 7198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Member Delete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89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회원정보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432EB-0EB7-4A03-8324-8757FE58F512}"/>
              </a:ext>
            </a:extLst>
          </p:cNvPr>
          <p:cNvSpPr txBox="1"/>
          <p:nvPr/>
        </p:nvSpPr>
        <p:spPr>
          <a:xfrm>
            <a:off x="7770929" y="3052903"/>
            <a:ext cx="349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3"/>
                </a:solidFill>
              </a:rPr>
              <a:t>memberList.jsp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- </a:t>
            </a:r>
            <a:r>
              <a:rPr lang="ko-KR" altLang="en-US" sz="2400" dirty="0">
                <a:solidFill>
                  <a:schemeClr val="accent3"/>
                </a:solidFill>
              </a:rPr>
              <a:t>회원 삭제  스크립트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30B010B-9D05-4E72-ABC3-9D947142E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4" y="1144340"/>
            <a:ext cx="622069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9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2052856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2796762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개발 구축 환경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348626" y="1463573"/>
            <a:ext cx="10708639" cy="463625"/>
            <a:chOff x="1537048" y="1511699"/>
            <a:chExt cx="3301684" cy="4636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11699"/>
              <a:ext cx="402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운영체제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4C1970-6692-4A98-B536-0C34A980B161}"/>
                </a:ext>
              </a:extLst>
            </p:cNvPr>
            <p:cNvSpPr txBox="1"/>
            <p:nvPr/>
          </p:nvSpPr>
          <p:spPr>
            <a:xfrm>
              <a:off x="2085939" y="1559825"/>
              <a:ext cx="18774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2306027" y="1513659"/>
              <a:ext cx="253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Window10 64bit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6384F7C-B9FC-46E4-89C8-AE4A7DA26564}"/>
              </a:ext>
            </a:extLst>
          </p:cNvPr>
          <p:cNvCxnSpPr>
            <a:cxnSpLocks/>
          </p:cNvCxnSpPr>
          <p:nvPr/>
        </p:nvCxnSpPr>
        <p:spPr>
          <a:xfrm>
            <a:off x="1477643" y="3526946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A0390C4-3F8B-4BC6-BE05-0C5C45FA4B89}"/>
              </a:ext>
            </a:extLst>
          </p:cNvPr>
          <p:cNvCxnSpPr>
            <a:cxnSpLocks/>
          </p:cNvCxnSpPr>
          <p:nvPr/>
        </p:nvCxnSpPr>
        <p:spPr>
          <a:xfrm>
            <a:off x="1469623" y="427290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CB75408-B66F-43BB-B07D-06A111ADC3C1}"/>
              </a:ext>
            </a:extLst>
          </p:cNvPr>
          <p:cNvCxnSpPr>
            <a:cxnSpLocks/>
          </p:cNvCxnSpPr>
          <p:nvPr/>
        </p:nvCxnSpPr>
        <p:spPr>
          <a:xfrm>
            <a:off x="1485665" y="5010839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07D15ED-3391-4056-8D52-B13D33FD1F32}"/>
              </a:ext>
            </a:extLst>
          </p:cNvPr>
          <p:cNvCxnSpPr>
            <a:cxnSpLocks/>
          </p:cNvCxnSpPr>
          <p:nvPr/>
        </p:nvCxnSpPr>
        <p:spPr>
          <a:xfrm>
            <a:off x="1501707" y="5748775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7A4213D-526D-4086-9577-5357E74FC030}"/>
              </a:ext>
            </a:extLst>
          </p:cNvPr>
          <p:cNvCxnSpPr>
            <a:cxnSpLocks/>
          </p:cNvCxnSpPr>
          <p:nvPr/>
        </p:nvCxnSpPr>
        <p:spPr>
          <a:xfrm>
            <a:off x="1501707" y="648671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9DCD89F-05D1-4EC8-990C-27AA58F0DFA5}"/>
              </a:ext>
            </a:extLst>
          </p:cNvPr>
          <p:cNvGrpSpPr/>
          <p:nvPr/>
        </p:nvGrpSpPr>
        <p:grpSpPr>
          <a:xfrm>
            <a:off x="1356648" y="2193485"/>
            <a:ext cx="10708639" cy="463625"/>
            <a:chOff x="1537048" y="1511699"/>
            <a:chExt cx="3301684" cy="46362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A0B3450-2318-4B1C-9A3D-15D87503983D}"/>
                </a:ext>
              </a:extLst>
            </p:cNvPr>
            <p:cNvSpPr txBox="1"/>
            <p:nvPr/>
          </p:nvSpPr>
          <p:spPr>
            <a:xfrm>
              <a:off x="1537048" y="1511699"/>
              <a:ext cx="3282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DBMS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BC573CF-A480-4A75-8205-ED4CEEF8A2B8}"/>
                </a:ext>
              </a:extLst>
            </p:cNvPr>
            <p:cNvSpPr txBox="1"/>
            <p:nvPr/>
          </p:nvSpPr>
          <p:spPr>
            <a:xfrm>
              <a:off x="2085939" y="1559825"/>
              <a:ext cx="18774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0DA3233-097E-4BF5-B1F6-4B075DDE3511}"/>
                </a:ext>
              </a:extLst>
            </p:cNvPr>
            <p:cNvSpPr txBox="1"/>
            <p:nvPr/>
          </p:nvSpPr>
          <p:spPr>
            <a:xfrm>
              <a:off x="2306027" y="1513659"/>
              <a:ext cx="253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Oracle 11g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DD47173-66D9-414E-86DA-CE7FF9B989B2}"/>
              </a:ext>
            </a:extLst>
          </p:cNvPr>
          <p:cNvGrpSpPr/>
          <p:nvPr/>
        </p:nvGrpSpPr>
        <p:grpSpPr>
          <a:xfrm>
            <a:off x="1356648" y="2931424"/>
            <a:ext cx="10708639" cy="463625"/>
            <a:chOff x="1537048" y="1511699"/>
            <a:chExt cx="3301684" cy="463625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CEB2AD7-6BB8-4FE6-8D60-87AF7B3B6C6F}"/>
                </a:ext>
              </a:extLst>
            </p:cNvPr>
            <p:cNvSpPr txBox="1"/>
            <p:nvPr/>
          </p:nvSpPr>
          <p:spPr>
            <a:xfrm>
              <a:off x="1537048" y="1511699"/>
              <a:ext cx="3618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Server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091E127-F41A-48E9-B2DD-4022C0F00501}"/>
                </a:ext>
              </a:extLst>
            </p:cNvPr>
            <p:cNvSpPr txBox="1"/>
            <p:nvPr/>
          </p:nvSpPr>
          <p:spPr>
            <a:xfrm>
              <a:off x="2085939" y="1559825"/>
              <a:ext cx="18774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7706318-6654-4BF6-AEC6-8B0CF6D68924}"/>
                </a:ext>
              </a:extLst>
            </p:cNvPr>
            <p:cNvSpPr txBox="1"/>
            <p:nvPr/>
          </p:nvSpPr>
          <p:spPr>
            <a:xfrm>
              <a:off x="2306027" y="1513659"/>
              <a:ext cx="253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Pivotal </a:t>
              </a:r>
              <a:r>
                <a:rPr lang="en-US" altLang="ko-KR" sz="2400" dirty="0" err="1">
                  <a:latin typeface="+mj-ea"/>
                  <a:ea typeface="+mj-ea"/>
                </a:rPr>
                <a:t>tc</a:t>
              </a:r>
              <a:r>
                <a:rPr lang="en-US" altLang="ko-KR" sz="2400" dirty="0">
                  <a:latin typeface="+mj-ea"/>
                  <a:ea typeface="+mj-ea"/>
                </a:rPr>
                <a:t> Server Developer Edition v4.0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C18D79E-A1E6-452A-8FD6-FB8F8C185ACB}"/>
              </a:ext>
            </a:extLst>
          </p:cNvPr>
          <p:cNvGrpSpPr/>
          <p:nvPr/>
        </p:nvGrpSpPr>
        <p:grpSpPr>
          <a:xfrm>
            <a:off x="1356648" y="3669363"/>
            <a:ext cx="10708639" cy="463625"/>
            <a:chOff x="1537048" y="1511699"/>
            <a:chExt cx="3301684" cy="46362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FAEC31C-4F20-4791-AD38-68A27925A8D6}"/>
                </a:ext>
              </a:extLst>
            </p:cNvPr>
            <p:cNvSpPr txBox="1"/>
            <p:nvPr/>
          </p:nvSpPr>
          <p:spPr>
            <a:xfrm>
              <a:off x="1537048" y="1511699"/>
              <a:ext cx="508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Language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5B3B1D-0613-4AF4-B552-48A86689F89F}"/>
                </a:ext>
              </a:extLst>
            </p:cNvPr>
            <p:cNvSpPr txBox="1"/>
            <p:nvPr/>
          </p:nvSpPr>
          <p:spPr>
            <a:xfrm>
              <a:off x="2085939" y="1559825"/>
              <a:ext cx="18774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FA935CE-741D-4DC0-8F8B-62B49C7B7DA3}"/>
                </a:ext>
              </a:extLst>
            </p:cNvPr>
            <p:cNvSpPr txBox="1"/>
            <p:nvPr/>
          </p:nvSpPr>
          <p:spPr>
            <a:xfrm>
              <a:off x="2306027" y="1513659"/>
              <a:ext cx="253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Java(jdk1.8.0)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C175D02-2FA7-4002-9F74-6C2FE5AFB6C4}"/>
              </a:ext>
            </a:extLst>
          </p:cNvPr>
          <p:cNvGrpSpPr/>
          <p:nvPr/>
        </p:nvGrpSpPr>
        <p:grpSpPr>
          <a:xfrm>
            <a:off x="1356648" y="4407301"/>
            <a:ext cx="10708639" cy="463625"/>
            <a:chOff x="1537048" y="1511699"/>
            <a:chExt cx="3301684" cy="46362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C15A31E-35FD-44BC-9363-FBCA29B2F57D}"/>
                </a:ext>
              </a:extLst>
            </p:cNvPr>
            <p:cNvSpPr txBox="1"/>
            <p:nvPr/>
          </p:nvSpPr>
          <p:spPr>
            <a:xfrm>
              <a:off x="1537048" y="1511699"/>
              <a:ext cx="524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Front-End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DB95549-3753-4E2C-924E-932CAFC64914}"/>
                </a:ext>
              </a:extLst>
            </p:cNvPr>
            <p:cNvSpPr txBox="1"/>
            <p:nvPr/>
          </p:nvSpPr>
          <p:spPr>
            <a:xfrm>
              <a:off x="2085939" y="1559825"/>
              <a:ext cx="18774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796EB29-B003-45F0-8D33-371FA3CCDB3F}"/>
                </a:ext>
              </a:extLst>
            </p:cNvPr>
            <p:cNvSpPr txBox="1"/>
            <p:nvPr/>
          </p:nvSpPr>
          <p:spPr>
            <a:xfrm>
              <a:off x="2306027" y="1513659"/>
              <a:ext cx="253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HTML / CSS / JavaScript / jQuery / Ajax / JSP 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14780BC-96C1-4966-BAD6-C822E032268E}"/>
              </a:ext>
            </a:extLst>
          </p:cNvPr>
          <p:cNvGrpSpPr/>
          <p:nvPr/>
        </p:nvGrpSpPr>
        <p:grpSpPr>
          <a:xfrm>
            <a:off x="1356648" y="5145238"/>
            <a:ext cx="10708639" cy="463625"/>
            <a:chOff x="1537048" y="1511699"/>
            <a:chExt cx="3301684" cy="46362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FB74548-B847-4F86-8846-77179419C5CE}"/>
                </a:ext>
              </a:extLst>
            </p:cNvPr>
            <p:cNvSpPr txBox="1"/>
            <p:nvPr/>
          </p:nvSpPr>
          <p:spPr>
            <a:xfrm>
              <a:off x="1537048" y="1511699"/>
              <a:ext cx="581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Framework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9D4D9EC-F749-4744-9859-B6FC726D549C}"/>
                </a:ext>
              </a:extLst>
            </p:cNvPr>
            <p:cNvSpPr txBox="1"/>
            <p:nvPr/>
          </p:nvSpPr>
          <p:spPr>
            <a:xfrm>
              <a:off x="2085939" y="1559825"/>
              <a:ext cx="18774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019AD8C-D81E-4508-9866-3190F5465B8F}"/>
                </a:ext>
              </a:extLst>
            </p:cNvPr>
            <p:cNvSpPr txBox="1"/>
            <p:nvPr/>
          </p:nvSpPr>
          <p:spPr>
            <a:xfrm>
              <a:off x="2306027" y="1513659"/>
              <a:ext cx="253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Bootstrap / Spring MVC / </a:t>
              </a:r>
              <a:r>
                <a:rPr lang="en-US" altLang="ko-KR" sz="2400" dirty="0" err="1">
                  <a:latin typeface="+mj-ea"/>
                  <a:ea typeface="+mj-ea"/>
                </a:rPr>
                <a:t>Mybatis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C8E2288-FA91-4B36-BE01-B94CC04298DA}"/>
              </a:ext>
            </a:extLst>
          </p:cNvPr>
          <p:cNvGrpSpPr/>
          <p:nvPr/>
        </p:nvGrpSpPr>
        <p:grpSpPr>
          <a:xfrm>
            <a:off x="1356648" y="5883171"/>
            <a:ext cx="10708639" cy="463625"/>
            <a:chOff x="1537048" y="1511699"/>
            <a:chExt cx="3301684" cy="463625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DAD725A-47C1-4A2E-A024-FFE22378C771}"/>
                </a:ext>
              </a:extLst>
            </p:cNvPr>
            <p:cNvSpPr txBox="1"/>
            <p:nvPr/>
          </p:nvSpPr>
          <p:spPr>
            <a:xfrm>
              <a:off x="1537048" y="1511699"/>
              <a:ext cx="210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API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C2CD82B-261E-4966-B368-2DFFBB49E2A2}"/>
                </a:ext>
              </a:extLst>
            </p:cNvPr>
            <p:cNvSpPr txBox="1"/>
            <p:nvPr/>
          </p:nvSpPr>
          <p:spPr>
            <a:xfrm>
              <a:off x="2085939" y="1559825"/>
              <a:ext cx="18774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470DBCC-CA0D-4FD2-934F-5A5BEC72446C}"/>
                </a:ext>
              </a:extLst>
            </p:cNvPr>
            <p:cNvSpPr txBox="1"/>
            <p:nvPr/>
          </p:nvSpPr>
          <p:spPr>
            <a:xfrm>
              <a:off x="2306027" y="1513659"/>
              <a:ext cx="253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카카오지도 </a:t>
              </a:r>
              <a:r>
                <a:rPr lang="en-US" altLang="ko-KR" sz="2400" dirty="0">
                  <a:latin typeface="+mj-ea"/>
                  <a:ea typeface="+mj-ea"/>
                </a:rPr>
                <a:t>/ </a:t>
              </a:r>
              <a:r>
                <a:rPr lang="ko-KR" altLang="en-US" sz="2400" dirty="0" err="1">
                  <a:latin typeface="+mj-ea"/>
                  <a:ea typeface="+mj-ea"/>
                </a:rPr>
                <a:t>아임포트</a:t>
              </a:r>
              <a:r>
                <a:rPr lang="ko-KR" altLang="en-US" sz="2400" dirty="0">
                  <a:latin typeface="+mj-ea"/>
                  <a:ea typeface="+mj-ea"/>
                </a:rPr>
                <a:t> </a:t>
              </a:r>
              <a:r>
                <a:rPr lang="en-US" altLang="ko-KR" sz="2400" dirty="0">
                  <a:latin typeface="+mj-ea"/>
                  <a:ea typeface="+mj-ea"/>
                </a:rPr>
                <a:t>/ </a:t>
              </a:r>
              <a:r>
                <a:rPr lang="ko-KR" altLang="en-US" sz="2400" dirty="0">
                  <a:latin typeface="+mj-ea"/>
                  <a:ea typeface="+mj-ea"/>
                </a:rPr>
                <a:t>네이버 로그인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회원정보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432EB-0EB7-4A03-8324-8757FE58F512}"/>
              </a:ext>
            </a:extLst>
          </p:cNvPr>
          <p:cNvSpPr txBox="1"/>
          <p:nvPr/>
        </p:nvSpPr>
        <p:spPr>
          <a:xfrm>
            <a:off x="7864744" y="1554928"/>
            <a:ext cx="400279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/>
                </a:solidFill>
              </a:rPr>
              <a:t>MemberController.java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- </a:t>
            </a:r>
            <a:r>
              <a:rPr lang="ko-KR" altLang="en-US" sz="2400" dirty="0">
                <a:solidFill>
                  <a:schemeClr val="accent3"/>
                </a:solidFill>
              </a:rPr>
              <a:t>회원 정보 관리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/>
                </a:solidFill>
              </a:rPr>
              <a:t>MemberController.java</a:t>
            </a:r>
          </a:p>
          <a:p>
            <a:r>
              <a:rPr lang="en-US" altLang="ko-KR" sz="2800" dirty="0">
                <a:solidFill>
                  <a:schemeClr val="accent3"/>
                </a:solidFill>
              </a:rPr>
              <a:t>    - </a:t>
            </a:r>
            <a:r>
              <a:rPr lang="ko-KR" altLang="en-US" sz="2400" dirty="0">
                <a:solidFill>
                  <a:schemeClr val="accent3"/>
                </a:solidFill>
              </a:rPr>
              <a:t>회원 정보 삭제</a:t>
            </a:r>
            <a:endParaRPr lang="en-US" altLang="ko-KR" sz="28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endParaRPr lang="ko-KR" altLang="en-US" sz="2400" dirty="0">
              <a:solidFill>
                <a:schemeClr val="accent3"/>
              </a:solidFill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95108D0-5F73-4EFB-A78E-A5DEC97D2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38" y="1211600"/>
            <a:ext cx="6453861" cy="48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9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913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신청 현황 </a:t>
            </a:r>
            <a:r>
              <a:rPr kumimoji="1" lang="en-US" altLang="ko-KR" sz="3600" spc="-300" dirty="0">
                <a:latin typeface="+mn-ea"/>
              </a:rPr>
              <a:t>- </a:t>
            </a:r>
            <a:r>
              <a:rPr kumimoji="1" lang="ko-KR" altLang="en-US" sz="3600" spc="-300" dirty="0">
                <a:latin typeface="+mn-ea"/>
              </a:rPr>
              <a:t>맛집 신청서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E8D0066-DBC9-4DE1-809A-6573D4BF6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4" y="1722580"/>
            <a:ext cx="6474479" cy="33113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FAC13-2387-4E8C-BAD5-6D7A3A820167}"/>
              </a:ext>
            </a:extLst>
          </p:cNvPr>
          <p:cNvSpPr/>
          <p:nvPr/>
        </p:nvSpPr>
        <p:spPr>
          <a:xfrm>
            <a:off x="1237868" y="3927774"/>
            <a:ext cx="768626" cy="242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음식이(가) 표시된 사진&#10;&#10;자동 생성된 설명">
            <a:extLst>
              <a:ext uri="{FF2B5EF4-FFF2-40B4-BE49-F238E27FC236}">
                <a16:creationId xmlns:a16="http://schemas.microsoft.com/office/drawing/2014/main" id="{BB674695-CE35-4C12-ABB2-1AD40DC20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70" y="1447332"/>
            <a:ext cx="4212960" cy="520300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6D2F1-CD5E-4A27-956C-69C2C4F87267}"/>
              </a:ext>
            </a:extLst>
          </p:cNvPr>
          <p:cNvSpPr/>
          <p:nvPr/>
        </p:nvSpPr>
        <p:spPr>
          <a:xfrm>
            <a:off x="8729330" y="6198781"/>
            <a:ext cx="1499191" cy="3734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93F897D-707B-44E9-A556-6E19C9BA4A6B}"/>
              </a:ext>
            </a:extLst>
          </p:cNvPr>
          <p:cNvSpPr/>
          <p:nvPr/>
        </p:nvSpPr>
        <p:spPr>
          <a:xfrm>
            <a:off x="6735037" y="3378264"/>
            <a:ext cx="1160266" cy="105305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41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신청 현황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A7A7A-F610-433C-AC2C-9E780BF11B02}"/>
              </a:ext>
            </a:extLst>
          </p:cNvPr>
          <p:cNvSpPr txBox="1"/>
          <p:nvPr/>
        </p:nvSpPr>
        <p:spPr>
          <a:xfrm>
            <a:off x="7664282" y="1785947"/>
            <a:ext cx="388340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QnaController.java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 </a:t>
            </a:r>
            <a:r>
              <a:rPr lang="en-US" altLang="ko-KR" sz="2000" dirty="0">
                <a:solidFill>
                  <a:schemeClr val="accent3"/>
                </a:solidFill>
              </a:rPr>
              <a:t>- </a:t>
            </a:r>
            <a:r>
              <a:rPr lang="ko-KR" altLang="en-US" sz="2000" dirty="0">
                <a:solidFill>
                  <a:schemeClr val="accent3"/>
                </a:solidFill>
              </a:rPr>
              <a:t>맛집 신청 현황 리스트 </a:t>
            </a:r>
            <a:r>
              <a:rPr lang="en-US" altLang="ko-KR" sz="2000" dirty="0">
                <a:solidFill>
                  <a:schemeClr val="accent3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3"/>
                </a:solidFill>
              </a:rPr>
              <a:t>QnaController.java</a:t>
            </a:r>
          </a:p>
          <a:p>
            <a:r>
              <a:rPr lang="en-US" altLang="ko-KR" sz="2000" dirty="0">
                <a:solidFill>
                  <a:schemeClr val="accent3"/>
                </a:solidFill>
              </a:rPr>
              <a:t>    - </a:t>
            </a:r>
            <a:r>
              <a:rPr lang="ko-KR" altLang="en-US" sz="2000" dirty="0">
                <a:solidFill>
                  <a:schemeClr val="accent3"/>
                </a:solidFill>
              </a:rPr>
              <a:t>맛집 신청서 </a:t>
            </a:r>
            <a:r>
              <a:rPr lang="en-US" altLang="ko-KR" sz="2000" dirty="0">
                <a:solidFill>
                  <a:schemeClr val="accent3"/>
                </a:solidFill>
              </a:rPr>
              <a:t>Controller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C16BE69-AAAD-4C0C-AB0B-2ED1EEDD9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0" y="1480616"/>
            <a:ext cx="7019973" cy="48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5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신청 승인 및 거절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4FD724-51E3-49EA-AF3D-B8912B1D4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947"/>
            <a:ext cx="12192000" cy="9366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768FAE-894B-4A7C-8CFC-EE460D165CAD}"/>
              </a:ext>
            </a:extLst>
          </p:cNvPr>
          <p:cNvSpPr/>
          <p:nvPr/>
        </p:nvSpPr>
        <p:spPr>
          <a:xfrm>
            <a:off x="0" y="1206903"/>
            <a:ext cx="12192000" cy="5461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841BE4-A271-418E-81C2-7AA5C18F2B61}"/>
              </a:ext>
            </a:extLst>
          </p:cNvPr>
          <p:cNvSpPr/>
          <p:nvPr/>
        </p:nvSpPr>
        <p:spPr>
          <a:xfrm>
            <a:off x="0" y="1846670"/>
            <a:ext cx="12192000" cy="5461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36B065-F412-41D9-A86F-D2651016038D}"/>
              </a:ext>
            </a:extLst>
          </p:cNvPr>
          <p:cNvCxnSpPr/>
          <p:nvPr/>
        </p:nvCxnSpPr>
        <p:spPr>
          <a:xfrm>
            <a:off x="697977" y="1574800"/>
            <a:ext cx="14427" cy="2476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D95096-AEF2-43DA-AE64-6B9C83AAD947}"/>
              </a:ext>
            </a:extLst>
          </p:cNvPr>
          <p:cNvSpPr txBox="1"/>
          <p:nvPr/>
        </p:nvSpPr>
        <p:spPr>
          <a:xfrm>
            <a:off x="178489" y="4020845"/>
            <a:ext cx="268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3"/>
                </a:solidFill>
              </a:rPr>
              <a:t>승인하기 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2FD052F-DDFC-4CDB-92BB-B6DE8D8F5581}"/>
              </a:ext>
            </a:extLst>
          </p:cNvPr>
          <p:cNvCxnSpPr/>
          <p:nvPr/>
        </p:nvCxnSpPr>
        <p:spPr>
          <a:xfrm>
            <a:off x="2008345" y="2204966"/>
            <a:ext cx="14427" cy="2476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699D11-A014-41E5-B6CF-53C4CE6B7967}"/>
              </a:ext>
            </a:extLst>
          </p:cNvPr>
          <p:cNvSpPr txBox="1"/>
          <p:nvPr/>
        </p:nvSpPr>
        <p:spPr>
          <a:xfrm>
            <a:off x="1351966" y="4695111"/>
            <a:ext cx="134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3"/>
                </a:solidFill>
              </a:rPr>
              <a:t>거절하기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B45416A9-F16B-4DCF-9C84-9E80F99C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47" y="2486437"/>
            <a:ext cx="7020905" cy="37343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4D5D142-C705-4B9C-8A5E-55136ED1D192}"/>
              </a:ext>
            </a:extLst>
          </p:cNvPr>
          <p:cNvSpPr txBox="1"/>
          <p:nvPr/>
        </p:nvSpPr>
        <p:spPr>
          <a:xfrm>
            <a:off x="9170801" y="3666213"/>
            <a:ext cx="2683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3"/>
                </a:solidFill>
              </a:rPr>
              <a:t>QnaCheck</a:t>
            </a:r>
            <a:endParaRPr lang="en-US" altLang="ko-KR" dirty="0">
              <a:solidFill>
                <a:schemeClr val="accent3"/>
              </a:solidFill>
            </a:endParaRPr>
          </a:p>
          <a:p>
            <a:r>
              <a:rPr lang="en-US" altLang="ko-KR" dirty="0">
                <a:solidFill>
                  <a:schemeClr val="accent3"/>
                </a:solidFill>
              </a:rPr>
              <a:t>     Controller.java</a:t>
            </a:r>
          </a:p>
          <a:p>
            <a:r>
              <a:rPr lang="en-US" altLang="ko-KR" dirty="0">
                <a:solidFill>
                  <a:schemeClr val="accent3"/>
                </a:solidFill>
              </a:rPr>
              <a:t>    - </a:t>
            </a:r>
            <a:r>
              <a:rPr lang="ko-KR" altLang="en-US" dirty="0">
                <a:solidFill>
                  <a:schemeClr val="accent3"/>
                </a:solidFill>
              </a:rPr>
              <a:t>승인 </a:t>
            </a:r>
            <a:r>
              <a:rPr lang="en-US" altLang="ko-KR" dirty="0">
                <a:solidFill>
                  <a:schemeClr val="accent3"/>
                </a:solidFill>
              </a:rPr>
              <a:t>/ </a:t>
            </a:r>
            <a:r>
              <a:rPr lang="ko-KR" altLang="en-US" dirty="0">
                <a:solidFill>
                  <a:schemeClr val="accent3"/>
                </a:solidFill>
              </a:rPr>
              <a:t>거절 </a:t>
            </a:r>
            <a:endParaRPr lang="en-US" altLang="ko-K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1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</a:t>
            </a:r>
            <a:r>
              <a:rPr kumimoji="1" lang="en-US" altLang="ko-KR" sz="3600" spc="-300" dirty="0">
                <a:latin typeface="+mn-ea"/>
              </a:rPr>
              <a:t> </a:t>
            </a:r>
            <a:r>
              <a:rPr kumimoji="1" lang="ko-KR" altLang="en-US" sz="3600" spc="-300" dirty="0">
                <a:latin typeface="+mn-ea"/>
              </a:rPr>
              <a:t>리스트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DBFD3E60-5818-433B-9BDD-1B0668127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37" y="949991"/>
            <a:ext cx="9388180" cy="58375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CF34F-1A5B-490D-9EA7-80706BB6506D}"/>
              </a:ext>
            </a:extLst>
          </p:cNvPr>
          <p:cNvSpPr/>
          <p:nvPr/>
        </p:nvSpPr>
        <p:spPr>
          <a:xfrm>
            <a:off x="9093907" y="5653298"/>
            <a:ext cx="1358193" cy="404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38E5551E-B316-490D-83AF-7F31E388C5A9}"/>
              </a:ext>
            </a:extLst>
          </p:cNvPr>
          <p:cNvSpPr/>
          <p:nvPr/>
        </p:nvSpPr>
        <p:spPr>
          <a:xfrm>
            <a:off x="9954418" y="4494142"/>
            <a:ext cx="2077090" cy="859029"/>
          </a:xfrm>
          <a:prstGeom prst="wedgeRoundRectCallout">
            <a:avLst>
              <a:gd name="adj1" fmla="val -52512"/>
              <a:gd name="adj2" fmla="val 7198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bg1"/>
                </a:solidFill>
              </a:rPr>
              <a:t>맛집 삭제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08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</a:t>
            </a:r>
            <a:r>
              <a:rPr kumimoji="1" lang="en-US" altLang="ko-KR" sz="3600" spc="-300" dirty="0">
                <a:latin typeface="+mn-ea"/>
              </a:rPr>
              <a:t> </a:t>
            </a:r>
            <a:r>
              <a:rPr kumimoji="1" lang="ko-KR" altLang="en-US" sz="3600" spc="-300" dirty="0">
                <a:latin typeface="+mn-ea"/>
              </a:rPr>
              <a:t>리스트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1D28E3D-7EF4-4E3A-BF7A-DFF734727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36" y="1103003"/>
            <a:ext cx="5697063" cy="5527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BEA31B-C39D-4A12-BD2C-7411BFC5F20E}"/>
              </a:ext>
            </a:extLst>
          </p:cNvPr>
          <p:cNvSpPr txBox="1"/>
          <p:nvPr/>
        </p:nvSpPr>
        <p:spPr>
          <a:xfrm>
            <a:off x="7772551" y="2828835"/>
            <a:ext cx="4045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3"/>
                </a:solidFill>
              </a:rPr>
              <a:t>storeListCheck.jsp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</a:t>
            </a:r>
            <a:r>
              <a:rPr lang="en-US" altLang="ko-KR" sz="2000" dirty="0">
                <a:solidFill>
                  <a:schemeClr val="accent3"/>
                </a:solidFill>
              </a:rPr>
              <a:t>- </a:t>
            </a:r>
            <a:r>
              <a:rPr lang="ko-KR" altLang="en-US" sz="2000" dirty="0">
                <a:solidFill>
                  <a:schemeClr val="accent3"/>
                </a:solidFill>
              </a:rPr>
              <a:t>맛집 삭제 스크립트</a:t>
            </a:r>
            <a:endParaRPr lang="en-US" altLang="ko-KR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10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57977" y="10261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AB98CBE-7BE9-4338-8565-EF21ADB64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72432"/>
              </p:ext>
            </p:extLst>
          </p:nvPr>
        </p:nvGraphicFramePr>
        <p:xfrm>
          <a:off x="337977" y="1279148"/>
          <a:ext cx="11518902" cy="3108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9817">
                  <a:extLst>
                    <a:ext uri="{9D8B030D-6E8A-4147-A177-3AD203B41FA5}">
                      <a16:colId xmlns:a16="http://schemas.microsoft.com/office/drawing/2014/main" val="2496181256"/>
                    </a:ext>
                  </a:extLst>
                </a:gridCol>
                <a:gridCol w="1919817">
                  <a:extLst>
                    <a:ext uri="{9D8B030D-6E8A-4147-A177-3AD203B41FA5}">
                      <a16:colId xmlns:a16="http://schemas.microsoft.com/office/drawing/2014/main" val="2675693596"/>
                    </a:ext>
                  </a:extLst>
                </a:gridCol>
                <a:gridCol w="1919817">
                  <a:extLst>
                    <a:ext uri="{9D8B030D-6E8A-4147-A177-3AD203B41FA5}">
                      <a16:colId xmlns:a16="http://schemas.microsoft.com/office/drawing/2014/main" val="424745925"/>
                    </a:ext>
                  </a:extLst>
                </a:gridCol>
                <a:gridCol w="1919817">
                  <a:extLst>
                    <a:ext uri="{9D8B030D-6E8A-4147-A177-3AD203B41FA5}">
                      <a16:colId xmlns:a16="http://schemas.microsoft.com/office/drawing/2014/main" val="3490107987"/>
                    </a:ext>
                  </a:extLst>
                </a:gridCol>
                <a:gridCol w="1919817">
                  <a:extLst>
                    <a:ext uri="{9D8B030D-6E8A-4147-A177-3AD203B41FA5}">
                      <a16:colId xmlns:a16="http://schemas.microsoft.com/office/drawing/2014/main" val="414972461"/>
                    </a:ext>
                  </a:extLst>
                </a:gridCol>
                <a:gridCol w="1919817">
                  <a:extLst>
                    <a:ext uri="{9D8B030D-6E8A-4147-A177-3AD203B41FA5}">
                      <a16:colId xmlns:a16="http://schemas.microsoft.com/office/drawing/2014/main" val="176067596"/>
                    </a:ext>
                  </a:extLst>
                </a:gridCol>
              </a:tblGrid>
              <a:tr h="31904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비회원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손님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식당주인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관리자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279424"/>
                  </a:ext>
                </a:extLst>
              </a:tr>
              <a:tr h="510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리스트</a:t>
                      </a:r>
                      <a:endParaRPr lang="ko-KR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/notice/</a:t>
                      </a:r>
                    </a:p>
                    <a:p>
                      <a:pPr algn="ctr" latinLnBrk="1"/>
                      <a:r>
                        <a:rPr lang="en-US" altLang="ko-KR" sz="1500" dirty="0" err="1"/>
                        <a:t>noticeList</a:t>
                      </a:r>
                      <a:endParaRPr lang="ko-KR" altLang="en-US" sz="15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427246"/>
                  </a:ext>
                </a:extLst>
              </a:tr>
              <a:tr h="510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 보기</a:t>
                      </a:r>
                      <a:endParaRPr lang="ko-KR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/notice/</a:t>
                      </a:r>
                    </a:p>
                    <a:p>
                      <a:pPr algn="ctr" latinLnBrk="1"/>
                      <a:r>
                        <a:rPr lang="en-US" altLang="ko-KR" sz="1500" dirty="0" err="1"/>
                        <a:t>noticeSelect</a:t>
                      </a:r>
                      <a:endParaRPr lang="ko-KR" altLang="en-US" sz="15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927927"/>
                  </a:ext>
                </a:extLst>
              </a:tr>
              <a:tr h="510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 작성</a:t>
                      </a:r>
                      <a:endParaRPr lang="ko-KR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notice/</a:t>
                      </a:r>
                    </a:p>
                    <a:p>
                      <a:pPr algn="ctr" latinLnBrk="1"/>
                      <a:r>
                        <a:rPr lang="en-US" altLang="ko-KR" sz="1500" dirty="0" err="1"/>
                        <a:t>noticeWrite</a:t>
                      </a:r>
                      <a:endParaRPr lang="ko-KR" altLang="en-US" sz="15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45579"/>
                  </a:ext>
                </a:extLst>
              </a:tr>
              <a:tr h="510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 수정</a:t>
                      </a:r>
                      <a:endParaRPr lang="ko-KR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/notice/</a:t>
                      </a:r>
                    </a:p>
                    <a:p>
                      <a:pPr algn="ctr" latinLnBrk="1"/>
                      <a:r>
                        <a:rPr lang="en-US" altLang="ko-KR" sz="1500" dirty="0" err="1"/>
                        <a:t>noticeUpdate</a:t>
                      </a:r>
                      <a:endParaRPr lang="ko-KR" altLang="en-US" sz="15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003899"/>
                  </a:ext>
                </a:extLst>
              </a:tr>
              <a:tr h="510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 삭제</a:t>
                      </a:r>
                      <a:endParaRPr lang="ko-KR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/notice/</a:t>
                      </a:r>
                    </a:p>
                    <a:p>
                      <a:pPr algn="ctr" latinLnBrk="1"/>
                      <a:r>
                        <a:rPr lang="en-US" altLang="ko-KR" sz="1500" dirty="0" err="1"/>
                        <a:t>noticeDelete</a:t>
                      </a:r>
                      <a:endParaRPr lang="ko-KR" altLang="en-US" sz="15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24937"/>
                  </a:ext>
                </a:extLst>
              </a:tr>
            </a:tbl>
          </a:graphicData>
        </a:graphic>
      </p:graphicFrame>
      <p:sp>
        <p:nvSpPr>
          <p:cNvPr id="14" name="テキスト ボックス 3">
            <a:extLst>
              <a:ext uri="{FF2B5EF4-FFF2-40B4-BE49-F238E27FC236}">
                <a16:creationId xmlns:a16="http://schemas.microsoft.com/office/drawing/2014/main" id="{92EF97F2-24A7-4DCC-8276-167B60DB6978}"/>
              </a:ext>
            </a:extLst>
          </p:cNvPr>
          <p:cNvSpPr txBox="1"/>
          <p:nvPr/>
        </p:nvSpPr>
        <p:spPr>
          <a:xfrm>
            <a:off x="1199037" y="30552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공지 사항 및 리뷰 권한</a:t>
            </a:r>
            <a:endParaRPr kumimoji="1" lang="ja-JP" altLang="en-US" sz="3600" spc="-300" dirty="0">
              <a:latin typeface="+mn-ea"/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C4677E89-F7EA-4A36-81AB-EEF438F5D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809241"/>
              </p:ext>
            </p:extLst>
          </p:nvPr>
        </p:nvGraphicFramePr>
        <p:xfrm>
          <a:off x="337977" y="4706826"/>
          <a:ext cx="11518903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8293">
                  <a:extLst>
                    <a:ext uri="{9D8B030D-6E8A-4147-A177-3AD203B41FA5}">
                      <a16:colId xmlns:a16="http://schemas.microsoft.com/office/drawing/2014/main" val="2715057403"/>
                    </a:ext>
                  </a:extLst>
                </a:gridCol>
                <a:gridCol w="1591172">
                  <a:extLst>
                    <a:ext uri="{9D8B030D-6E8A-4147-A177-3AD203B41FA5}">
                      <a16:colId xmlns:a16="http://schemas.microsoft.com/office/drawing/2014/main" val="1807760283"/>
                    </a:ext>
                  </a:extLst>
                </a:gridCol>
                <a:gridCol w="1591172">
                  <a:extLst>
                    <a:ext uri="{9D8B030D-6E8A-4147-A177-3AD203B41FA5}">
                      <a16:colId xmlns:a16="http://schemas.microsoft.com/office/drawing/2014/main" val="1528442490"/>
                    </a:ext>
                  </a:extLst>
                </a:gridCol>
                <a:gridCol w="1591172">
                  <a:extLst>
                    <a:ext uri="{9D8B030D-6E8A-4147-A177-3AD203B41FA5}">
                      <a16:colId xmlns:a16="http://schemas.microsoft.com/office/drawing/2014/main" val="3160862959"/>
                    </a:ext>
                  </a:extLst>
                </a:gridCol>
                <a:gridCol w="1591172">
                  <a:extLst>
                    <a:ext uri="{9D8B030D-6E8A-4147-A177-3AD203B41FA5}">
                      <a16:colId xmlns:a16="http://schemas.microsoft.com/office/drawing/2014/main" val="2345408882"/>
                    </a:ext>
                  </a:extLst>
                </a:gridCol>
                <a:gridCol w="1591172">
                  <a:extLst>
                    <a:ext uri="{9D8B030D-6E8A-4147-A177-3AD203B41FA5}">
                      <a16:colId xmlns:a16="http://schemas.microsoft.com/office/drawing/2014/main" val="3065574182"/>
                    </a:ext>
                  </a:extLst>
                </a:gridCol>
                <a:gridCol w="2114750">
                  <a:extLst>
                    <a:ext uri="{9D8B030D-6E8A-4147-A177-3AD203B41FA5}">
                      <a16:colId xmlns:a16="http://schemas.microsoft.com/office/drawing/2014/main" val="1302485174"/>
                    </a:ext>
                  </a:extLst>
                </a:gridCol>
              </a:tblGrid>
              <a:tr h="3439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비회원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미결제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결제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식당주인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관리자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47407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리뷰 글 작성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storeList</a:t>
                      </a:r>
                      <a:r>
                        <a:rPr lang="en-US" altLang="ko-KR" sz="1400" dirty="0"/>
                        <a:t>/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storeReviewWrite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19537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리뷰 글 삭제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storeList</a:t>
                      </a:r>
                      <a:r>
                        <a:rPr lang="en-US" altLang="ko-KR" sz="1400" dirty="0"/>
                        <a:t>/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storeReviewDelete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665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82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57977" y="10261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215D5CF1-9822-455A-8368-B474C77A7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259531"/>
              </p:ext>
            </p:extLst>
          </p:nvPr>
        </p:nvGraphicFramePr>
        <p:xfrm>
          <a:off x="336549" y="2382476"/>
          <a:ext cx="11518901" cy="3045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7051">
                  <a:extLst>
                    <a:ext uri="{9D8B030D-6E8A-4147-A177-3AD203B41FA5}">
                      <a16:colId xmlns:a16="http://schemas.microsoft.com/office/drawing/2014/main" val="2407305275"/>
                    </a:ext>
                  </a:extLst>
                </a:gridCol>
                <a:gridCol w="3153950">
                  <a:extLst>
                    <a:ext uri="{9D8B030D-6E8A-4147-A177-3AD203B41FA5}">
                      <a16:colId xmlns:a16="http://schemas.microsoft.com/office/drawing/2014/main" val="4070711746"/>
                    </a:ext>
                  </a:extLst>
                </a:gridCol>
                <a:gridCol w="3153950">
                  <a:extLst>
                    <a:ext uri="{9D8B030D-6E8A-4147-A177-3AD203B41FA5}">
                      <a16:colId xmlns:a16="http://schemas.microsoft.com/office/drawing/2014/main" val="1997609685"/>
                    </a:ext>
                  </a:extLst>
                </a:gridCol>
                <a:gridCol w="3153950">
                  <a:extLst>
                    <a:ext uri="{9D8B030D-6E8A-4147-A177-3AD203B41FA5}">
                      <a16:colId xmlns:a16="http://schemas.microsoft.com/office/drawing/2014/main" val="1143069399"/>
                    </a:ext>
                  </a:extLst>
                </a:gridCol>
              </a:tblGrid>
              <a:tr h="6090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비회원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관리자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657285"/>
                  </a:ext>
                </a:extLst>
              </a:tr>
              <a:tr h="609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맛집 신청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2738"/>
                  </a:ext>
                </a:extLst>
              </a:tr>
              <a:tr h="609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식당 수정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30148"/>
                  </a:ext>
                </a:extLst>
              </a:tr>
              <a:tr h="609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식당 삭제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433228"/>
                  </a:ext>
                </a:extLst>
              </a:tr>
              <a:tr h="609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식당 승인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167669"/>
                  </a:ext>
                </a:extLst>
              </a:tr>
            </a:tbl>
          </a:graphicData>
        </a:graphic>
      </p:graphicFrame>
      <p:sp>
        <p:nvSpPr>
          <p:cNvPr id="16" name="テキスト ボックス 3">
            <a:extLst>
              <a:ext uri="{FF2B5EF4-FFF2-40B4-BE49-F238E27FC236}">
                <a16:creationId xmlns:a16="http://schemas.microsoft.com/office/drawing/2014/main" id="{33504D0D-3099-446D-B949-78499668666E}"/>
              </a:ext>
            </a:extLst>
          </p:cNvPr>
          <p:cNvSpPr txBox="1"/>
          <p:nvPr/>
        </p:nvSpPr>
        <p:spPr>
          <a:xfrm>
            <a:off x="1199037" y="30552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신청 권한</a:t>
            </a:r>
            <a:endParaRPr kumimoji="1" lang="ja-JP" altLang="en-US" sz="36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0641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3807562" y="2473235"/>
            <a:ext cx="4576894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+mj-ea"/>
                <a:ea typeface="+mj-ea"/>
              </a:rPr>
              <a:t>맛집 추천</a:t>
            </a:r>
            <a:endParaRPr lang="en-US" altLang="ko-KR" sz="88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종류별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9BDE2-4E67-4DC7-BE3F-52C5F5361A50}"/>
              </a:ext>
            </a:extLst>
          </p:cNvPr>
          <p:cNvSpPr txBox="1"/>
          <p:nvPr/>
        </p:nvSpPr>
        <p:spPr>
          <a:xfrm>
            <a:off x="247024" y="6130071"/>
            <a:ext cx="245772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맛집 검색의 새로운 시작</a:t>
            </a:r>
          </a:p>
        </p:txBody>
      </p:sp>
    </p:spTree>
    <p:extLst>
      <p:ext uri="{BB962C8B-B14F-4D97-AF65-F5344CB8AC3E}">
        <p14:creationId xmlns:p14="http://schemas.microsoft.com/office/powerpoint/2010/main" val="414782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추천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89A84A-9961-47A2-ABF4-7FC39F512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77" y="1128403"/>
            <a:ext cx="9464979" cy="57295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B8DDBF7-E7EE-4380-BC3E-1779ADE92D21}"/>
              </a:ext>
            </a:extLst>
          </p:cNvPr>
          <p:cNvSpPr/>
          <p:nvPr/>
        </p:nvSpPr>
        <p:spPr>
          <a:xfrm>
            <a:off x="471948" y="1990322"/>
            <a:ext cx="9148302" cy="481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E8C2B1E-56AB-4609-838B-677007870E6E}"/>
              </a:ext>
            </a:extLst>
          </p:cNvPr>
          <p:cNvSpPr/>
          <p:nvPr/>
        </p:nvSpPr>
        <p:spPr>
          <a:xfrm>
            <a:off x="9802956" y="3032683"/>
            <a:ext cx="2128405" cy="1644667"/>
          </a:xfrm>
          <a:prstGeom prst="wedgeRoundRectCallout">
            <a:avLst>
              <a:gd name="adj1" fmla="val -52512"/>
              <a:gd name="adj2" fmla="val 7198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맛집 추천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( 13</a:t>
            </a:r>
            <a:r>
              <a:rPr lang="ko-KR" altLang="en-US" sz="2000" dirty="0">
                <a:solidFill>
                  <a:schemeClr val="bg1"/>
                </a:solidFill>
              </a:rPr>
              <a:t>개 카테고리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무작위 추천 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10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322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pc="-300" dirty="0">
                <a:latin typeface="+mn-ea"/>
              </a:rPr>
              <a:t>E-R Diagram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33109D-BB6C-4123-8A16-1D9C88994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157"/>
            <a:ext cx="12192000" cy="586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1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추천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11EBC-320F-4DD5-A70B-B6A56B96D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404"/>
            <a:ext cx="8761228" cy="5729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2EEB8F-D6D1-45BD-885C-C3711613A67E}"/>
              </a:ext>
            </a:extLst>
          </p:cNvPr>
          <p:cNvSpPr txBox="1"/>
          <p:nvPr/>
        </p:nvSpPr>
        <p:spPr>
          <a:xfrm>
            <a:off x="8252864" y="3076912"/>
            <a:ext cx="3836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3"/>
                </a:solidFill>
              </a:rPr>
              <a:t>home.jsp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- </a:t>
            </a:r>
            <a:r>
              <a:rPr lang="ko-KR" altLang="en-US" sz="2400" dirty="0">
                <a:solidFill>
                  <a:schemeClr val="accent3"/>
                </a:solidFill>
              </a:rPr>
              <a:t>배열에 무작위 값 입력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7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추천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A5D9D60-B0FC-48EE-AC1B-22AB976F1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9" y="1560677"/>
            <a:ext cx="7821116" cy="4991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1960DC-4DA2-4B39-A8D2-6425C6B6FB84}"/>
              </a:ext>
            </a:extLst>
          </p:cNvPr>
          <p:cNvSpPr txBox="1"/>
          <p:nvPr/>
        </p:nvSpPr>
        <p:spPr>
          <a:xfrm>
            <a:off x="8252864" y="3076912"/>
            <a:ext cx="3836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3"/>
                </a:solidFill>
              </a:rPr>
              <a:t>home.jsp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- </a:t>
            </a:r>
            <a:r>
              <a:rPr lang="ko-KR" altLang="en-US" sz="2400" dirty="0">
                <a:solidFill>
                  <a:schemeClr val="accent3"/>
                </a:solidFill>
              </a:rPr>
              <a:t>무작위로 값 출력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81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EEFFD2-E0B5-46AB-BB14-88A9E5F51A09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음식, 플레이트, 테이블, 실내이(가) 표시된 사진&#10;&#10;자동 생성된 설명">
            <a:extLst>
              <a:ext uri="{FF2B5EF4-FFF2-40B4-BE49-F238E27FC236}">
                <a16:creationId xmlns:a16="http://schemas.microsoft.com/office/drawing/2014/main" id="{DF544EFE-E65E-40CE-9C30-FC08A8044E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" y="1110404"/>
            <a:ext cx="4988282" cy="4147936"/>
          </a:xfrm>
          <a:prstGeom prst="rect">
            <a:avLst/>
          </a:prstGeom>
        </p:spPr>
      </p:pic>
      <p:pic>
        <p:nvPicPr>
          <p:cNvPr id="13" name="그림 12" descr="음식, 실내, 테이블, 크림이(가) 표시된 사진&#10;&#10;자동 생성된 설명">
            <a:extLst>
              <a:ext uri="{FF2B5EF4-FFF2-40B4-BE49-F238E27FC236}">
                <a16:creationId xmlns:a16="http://schemas.microsoft.com/office/drawing/2014/main" id="{2A143BE8-F8FE-44EB-BBB6-31DCA687DF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94" y="1213998"/>
            <a:ext cx="4631870" cy="403451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5648EA3-9EC2-42B1-B085-B8AB3F6E80A1}"/>
              </a:ext>
            </a:extLst>
          </p:cNvPr>
          <p:cNvSpPr/>
          <p:nvPr/>
        </p:nvSpPr>
        <p:spPr>
          <a:xfrm>
            <a:off x="5329084" y="2487561"/>
            <a:ext cx="1818969" cy="123886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1791F9-25C0-4241-ABD6-3AE5F0363835}"/>
              </a:ext>
            </a:extLst>
          </p:cNvPr>
          <p:cNvSpPr txBox="1"/>
          <p:nvPr/>
        </p:nvSpPr>
        <p:spPr>
          <a:xfrm>
            <a:off x="2952135" y="5447665"/>
            <a:ext cx="6287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맛집 신청 시 올린 사진들을 맛집 정보 맨 위에서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</a:rPr>
              <a:t>BootStrap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 - </a:t>
            </a:r>
            <a:r>
              <a:rPr lang="en-US" altLang="ko-KR" sz="2000" i="1" dirty="0" err="1">
                <a:solidFill>
                  <a:schemeClr val="accent6">
                    <a:lumMod val="75000"/>
                  </a:schemeClr>
                </a:solidFill>
              </a:rPr>
              <a:t>myCarousel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사용하여 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</a:rPr>
              <a:t>한장씩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419244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22243B3-7EF8-4923-BCC2-31A913848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2" y="1171544"/>
            <a:ext cx="5680982" cy="4176000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73ADD5A-75C0-4859-9B5D-93A6E8F4F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78" y="1171544"/>
            <a:ext cx="5716370" cy="417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46BC74-7158-4ADF-BADC-32030881307A}"/>
              </a:ext>
            </a:extLst>
          </p:cNvPr>
          <p:cNvSpPr txBox="1"/>
          <p:nvPr/>
        </p:nvSpPr>
        <p:spPr>
          <a:xfrm>
            <a:off x="2463037" y="5567231"/>
            <a:ext cx="6287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altLang="ko-KR" sz="2400" dirty="0" err="1">
                <a:solidFill>
                  <a:schemeClr val="accent6">
                    <a:lumMod val="75000"/>
                  </a:schemeClr>
                </a:solidFill>
              </a:rPr>
              <a:t>storeListSelect.jsp</a:t>
            </a:r>
            <a:endParaRPr lang="en-US" altLang="ko-KR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</a:rPr>
              <a:t>	   </a:t>
            </a:r>
            <a:r>
              <a:rPr lang="en-US" altLang="ko-KR" sz="2400" dirty="0" err="1">
                <a:solidFill>
                  <a:schemeClr val="accent6">
                    <a:lumMod val="75000"/>
                  </a:schemeClr>
                </a:solidFill>
              </a:rPr>
              <a:t>BootStrap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</a:rPr>
              <a:t> - </a:t>
            </a:r>
            <a:r>
              <a:rPr lang="en-US" altLang="ko-KR" sz="2400" i="1" dirty="0" err="1">
                <a:solidFill>
                  <a:schemeClr val="accent6">
                    <a:lumMod val="75000"/>
                  </a:schemeClr>
                </a:solidFill>
              </a:rPr>
              <a:t>myCarousel</a:t>
            </a:r>
            <a:r>
              <a:rPr lang="en-US" altLang="ko-KR" sz="2400" i="1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420510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B8F874B-F194-4162-8DDB-73C05E79CC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" y="1308707"/>
            <a:ext cx="7359310" cy="52635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F2EEA7-8EA6-4AAB-916D-761AF32871E3}"/>
              </a:ext>
            </a:extLst>
          </p:cNvPr>
          <p:cNvSpPr/>
          <p:nvPr/>
        </p:nvSpPr>
        <p:spPr>
          <a:xfrm>
            <a:off x="1739270" y="1466672"/>
            <a:ext cx="324464" cy="286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C33E26-9BFC-4B81-8F3C-B909CBD92AE4}"/>
              </a:ext>
            </a:extLst>
          </p:cNvPr>
          <p:cNvSpPr/>
          <p:nvPr/>
        </p:nvSpPr>
        <p:spPr>
          <a:xfrm>
            <a:off x="5688407" y="1908296"/>
            <a:ext cx="1854639" cy="175989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39BE67-CCFD-47D6-B93C-D92652905077}"/>
              </a:ext>
            </a:extLst>
          </p:cNvPr>
          <p:cNvSpPr/>
          <p:nvPr/>
        </p:nvSpPr>
        <p:spPr>
          <a:xfrm>
            <a:off x="726547" y="2060162"/>
            <a:ext cx="3058632" cy="175989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F78F3C-EFEF-45AF-970C-C3EDA283BF24}"/>
              </a:ext>
            </a:extLst>
          </p:cNvPr>
          <p:cNvSpPr/>
          <p:nvPr/>
        </p:nvSpPr>
        <p:spPr>
          <a:xfrm>
            <a:off x="726547" y="4088957"/>
            <a:ext cx="6099544" cy="19290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142BBD-AAC5-424C-94BA-AF5E4C505359}"/>
              </a:ext>
            </a:extLst>
          </p:cNvPr>
          <p:cNvSpPr/>
          <p:nvPr/>
        </p:nvSpPr>
        <p:spPr>
          <a:xfrm>
            <a:off x="6546914" y="6018028"/>
            <a:ext cx="889591" cy="4354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BE596-8BE5-4505-B59C-8AD90909C1E2}"/>
              </a:ext>
            </a:extLst>
          </p:cNvPr>
          <p:cNvSpPr txBox="1"/>
          <p:nvPr/>
        </p:nvSpPr>
        <p:spPr>
          <a:xfrm>
            <a:off x="8085857" y="2060162"/>
            <a:ext cx="38363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rgbClr val="FF0000"/>
                </a:solidFill>
              </a:rPr>
              <a:t>식당 이름 옆                        리뷰 점수 평균 출력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rgbClr val="FFC000"/>
                </a:solidFill>
              </a:rPr>
              <a:t>맛집 신청 시 작성한              주소</a:t>
            </a:r>
            <a:r>
              <a:rPr lang="en-US" altLang="ko-KR" sz="2000" b="1" dirty="0">
                <a:solidFill>
                  <a:srgbClr val="FFC000"/>
                </a:solidFill>
              </a:rPr>
              <a:t>, </a:t>
            </a:r>
            <a:r>
              <a:rPr lang="ko-KR" altLang="en-US" sz="2000" b="1" dirty="0">
                <a:solidFill>
                  <a:srgbClr val="FFC000"/>
                </a:solidFill>
              </a:rPr>
              <a:t>전화번호</a:t>
            </a:r>
            <a:r>
              <a:rPr lang="en-US" altLang="ko-KR" sz="2000" b="1" dirty="0">
                <a:solidFill>
                  <a:srgbClr val="FFC000"/>
                </a:solidFill>
              </a:rPr>
              <a:t>, </a:t>
            </a:r>
            <a:r>
              <a:rPr lang="ko-KR" altLang="en-US" sz="2000" b="1" dirty="0">
                <a:solidFill>
                  <a:srgbClr val="FFC000"/>
                </a:solidFill>
              </a:rPr>
              <a:t>태그 출력</a:t>
            </a:r>
            <a:endParaRPr lang="en-US" altLang="ko-KR" sz="2000" b="1" dirty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accent3"/>
                </a:solidFill>
              </a:rPr>
              <a:t>식당 주소를 바탕으로           지도 </a:t>
            </a:r>
            <a:r>
              <a:rPr lang="en-US" altLang="ko-KR" sz="2000" b="1" dirty="0">
                <a:solidFill>
                  <a:schemeClr val="accent3"/>
                </a:solidFill>
              </a:rPr>
              <a:t>API </a:t>
            </a:r>
            <a:r>
              <a:rPr lang="ko-KR" altLang="en-US" sz="2000" b="1" dirty="0">
                <a:solidFill>
                  <a:schemeClr val="accent3"/>
                </a:solidFill>
              </a:rPr>
              <a:t>사용</a:t>
            </a:r>
            <a:endParaRPr lang="en-US" altLang="ko-KR" sz="2000" b="1" dirty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rgbClr val="00B050"/>
                </a:solidFill>
              </a:rPr>
              <a:t>맛집 신청 시 작성한             메뉴</a:t>
            </a:r>
            <a:r>
              <a:rPr lang="en-US" altLang="ko-KR" sz="2000" b="1" dirty="0">
                <a:solidFill>
                  <a:srgbClr val="00B050"/>
                </a:solidFill>
              </a:rPr>
              <a:t>, </a:t>
            </a:r>
            <a:r>
              <a:rPr lang="ko-KR" altLang="en-US" sz="2000" b="1" dirty="0">
                <a:solidFill>
                  <a:srgbClr val="00B050"/>
                </a:solidFill>
              </a:rPr>
              <a:t>가격 출력</a:t>
            </a:r>
            <a:endParaRPr lang="en-US" altLang="ko-KR" sz="2000" b="1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rgbClr val="002060"/>
                </a:solidFill>
              </a:rPr>
              <a:t>결제 페이지로 넘어가는 버튼</a:t>
            </a:r>
            <a:endParaRPr lang="en-US" altLang="ko-KR" sz="2000" b="1" dirty="0">
              <a:solidFill>
                <a:srgbClr val="00206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E20CBF-E1A0-4003-B7A1-DF9DDD3B42A4}"/>
              </a:ext>
            </a:extLst>
          </p:cNvPr>
          <p:cNvSpPr/>
          <p:nvPr/>
        </p:nvSpPr>
        <p:spPr>
          <a:xfrm>
            <a:off x="1577038" y="1159514"/>
            <a:ext cx="324464" cy="286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A954889-4125-461F-9C2B-D291D658F94D}"/>
              </a:ext>
            </a:extLst>
          </p:cNvPr>
          <p:cNvSpPr/>
          <p:nvPr/>
        </p:nvSpPr>
        <p:spPr>
          <a:xfrm>
            <a:off x="402083" y="1868699"/>
            <a:ext cx="324464" cy="2863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71BAC8E-1CB2-40B8-89BA-9322C506036D}"/>
              </a:ext>
            </a:extLst>
          </p:cNvPr>
          <p:cNvSpPr/>
          <p:nvPr/>
        </p:nvSpPr>
        <p:spPr>
          <a:xfrm>
            <a:off x="5526175" y="1582367"/>
            <a:ext cx="324464" cy="2863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BAB416-C78D-4764-ADFE-9D4CD94B29B7}"/>
              </a:ext>
            </a:extLst>
          </p:cNvPr>
          <p:cNvSpPr/>
          <p:nvPr/>
        </p:nvSpPr>
        <p:spPr>
          <a:xfrm>
            <a:off x="361152" y="3963710"/>
            <a:ext cx="324464" cy="2863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E33AFDD-7859-43BC-953E-91CE97853B1C}"/>
              </a:ext>
            </a:extLst>
          </p:cNvPr>
          <p:cNvSpPr/>
          <p:nvPr/>
        </p:nvSpPr>
        <p:spPr>
          <a:xfrm>
            <a:off x="6201346" y="6213623"/>
            <a:ext cx="324464" cy="28633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31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리뷰 작성 </a:t>
            </a:r>
            <a:r>
              <a:rPr kumimoji="1" lang="en-US" altLang="ko-KR" sz="3600" spc="-300" dirty="0">
                <a:latin typeface="+mn-ea"/>
              </a:rPr>
              <a:t>/ </a:t>
            </a:r>
            <a:r>
              <a:rPr kumimoji="1" lang="ko-KR" altLang="en-US" sz="3600" spc="-300" dirty="0">
                <a:latin typeface="+mn-ea"/>
              </a:rPr>
              <a:t>확인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AA7C4A-DBBE-4D06-9763-3E31A84E4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128403"/>
            <a:ext cx="8682950" cy="5520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E32382-B328-45A8-96AC-89B92437882A}"/>
              </a:ext>
            </a:extLst>
          </p:cNvPr>
          <p:cNvSpPr/>
          <p:nvPr/>
        </p:nvSpPr>
        <p:spPr>
          <a:xfrm>
            <a:off x="1424763" y="4336136"/>
            <a:ext cx="8608522" cy="111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520AD7-0305-46F6-8FEE-B091074EF5E0}"/>
              </a:ext>
            </a:extLst>
          </p:cNvPr>
          <p:cNvSpPr/>
          <p:nvPr/>
        </p:nvSpPr>
        <p:spPr>
          <a:xfrm>
            <a:off x="3019647" y="3139903"/>
            <a:ext cx="1456660" cy="1116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3D91C3AC-C3A2-4693-B837-9F983C8F57C2}"/>
              </a:ext>
            </a:extLst>
          </p:cNvPr>
          <p:cNvSpPr/>
          <p:nvPr/>
        </p:nvSpPr>
        <p:spPr>
          <a:xfrm>
            <a:off x="8272130" y="2521864"/>
            <a:ext cx="3698197" cy="1440370"/>
          </a:xfrm>
          <a:prstGeom prst="wedgeRoundRectCallout">
            <a:avLst>
              <a:gd name="adj1" fmla="val -52512"/>
              <a:gd name="adj2" fmla="val 7198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리뷰 작성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사용자</a:t>
            </a:r>
            <a:r>
              <a:rPr lang="en-US" altLang="ko-KR" sz="2400" dirty="0">
                <a:solidFill>
                  <a:schemeClr val="bg1"/>
                </a:solidFill>
              </a:rPr>
              <a:t> / </a:t>
            </a:r>
            <a:r>
              <a:rPr lang="ko-KR" altLang="en-US" sz="2400" dirty="0">
                <a:solidFill>
                  <a:schemeClr val="bg1"/>
                </a:solidFill>
              </a:rPr>
              <a:t>작성날짜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/ </a:t>
            </a:r>
            <a:r>
              <a:rPr lang="ko-KR" altLang="en-US" sz="2400" dirty="0">
                <a:solidFill>
                  <a:schemeClr val="bg1"/>
                </a:solidFill>
              </a:rPr>
              <a:t>내용</a:t>
            </a:r>
            <a:r>
              <a:rPr lang="en-US" altLang="ko-KR" sz="2400" dirty="0">
                <a:solidFill>
                  <a:schemeClr val="bg1"/>
                </a:solidFill>
              </a:rPr>
              <a:t> / </a:t>
            </a:r>
            <a:r>
              <a:rPr lang="ko-KR" altLang="en-US" sz="2400" dirty="0">
                <a:solidFill>
                  <a:schemeClr val="bg1"/>
                </a:solidFill>
              </a:rPr>
              <a:t>평점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E0E7930A-BAE1-4A43-B1BD-CACF943C5D6F}"/>
              </a:ext>
            </a:extLst>
          </p:cNvPr>
          <p:cNvSpPr/>
          <p:nvPr/>
        </p:nvSpPr>
        <p:spPr>
          <a:xfrm>
            <a:off x="765544" y="2402987"/>
            <a:ext cx="2110277" cy="1191628"/>
          </a:xfrm>
          <a:prstGeom prst="wedgeRoundRectCallout">
            <a:avLst>
              <a:gd name="adj1" fmla="val 53491"/>
              <a:gd name="adj2" fmla="val 6945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리뷰 사진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클릭시 원본사진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82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28A9ED7-DDAA-45BE-9F7D-554AAB55F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7" y="1110404"/>
            <a:ext cx="8815803" cy="572959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7EC1DF-023B-4613-8DC8-DB56FF6139EA}"/>
              </a:ext>
            </a:extLst>
          </p:cNvPr>
          <p:cNvSpPr/>
          <p:nvPr/>
        </p:nvSpPr>
        <p:spPr>
          <a:xfrm>
            <a:off x="1140749" y="3691585"/>
            <a:ext cx="3393170" cy="1494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FA0AB893-97E4-4A21-95B1-D0D492C6DF5B}"/>
              </a:ext>
            </a:extLst>
          </p:cNvPr>
          <p:cNvSpPr/>
          <p:nvPr/>
        </p:nvSpPr>
        <p:spPr>
          <a:xfrm>
            <a:off x="4616858" y="3806748"/>
            <a:ext cx="3698197" cy="721489"/>
          </a:xfrm>
          <a:prstGeom prst="wedgeRoundRectCallout">
            <a:avLst>
              <a:gd name="adj1" fmla="val -51448"/>
              <a:gd name="adj2" fmla="val 1210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bg1"/>
                </a:solidFill>
              </a:rPr>
              <a:t>전체 리뷰 평점 평균 계산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1E303-B866-48DE-B562-75A61822105F}"/>
              </a:ext>
            </a:extLst>
          </p:cNvPr>
          <p:cNvSpPr txBox="1"/>
          <p:nvPr/>
        </p:nvSpPr>
        <p:spPr>
          <a:xfrm>
            <a:off x="8315055" y="2580174"/>
            <a:ext cx="38363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/>
                </a:solidFill>
              </a:rPr>
              <a:t>StoreListController.java</a:t>
            </a:r>
          </a:p>
          <a:p>
            <a:r>
              <a:rPr lang="en-US" altLang="ko-KR" sz="2000" dirty="0">
                <a:solidFill>
                  <a:schemeClr val="accent3"/>
                </a:solidFill>
              </a:rPr>
              <a:t>    - </a:t>
            </a:r>
            <a:r>
              <a:rPr lang="ko-KR" altLang="en-US" sz="2000" dirty="0">
                <a:solidFill>
                  <a:schemeClr val="accent3"/>
                </a:solidFill>
              </a:rPr>
              <a:t>맛집 정보 전체 출력</a:t>
            </a:r>
            <a:endParaRPr lang="en-US" altLang="ko-KR" sz="2000" dirty="0">
              <a:solidFill>
                <a:schemeClr val="accent3"/>
              </a:solidFill>
            </a:endParaRPr>
          </a:p>
          <a:p>
            <a:endParaRPr lang="en-US" altLang="ko-KR" sz="2000" dirty="0">
              <a:solidFill>
                <a:schemeClr val="accent3"/>
              </a:solidFill>
            </a:endParaRPr>
          </a:p>
          <a:p>
            <a:r>
              <a:rPr lang="en-US" altLang="ko-KR" sz="2000" dirty="0">
                <a:solidFill>
                  <a:schemeClr val="accent3"/>
                </a:solidFill>
              </a:rPr>
              <a:t>    (</a:t>
            </a:r>
            <a:r>
              <a:rPr lang="ko-KR" altLang="en-US" sz="2000" dirty="0">
                <a:solidFill>
                  <a:schemeClr val="accent3"/>
                </a:solidFill>
              </a:rPr>
              <a:t>맛집 사진</a:t>
            </a:r>
            <a:r>
              <a:rPr lang="en-US" altLang="ko-KR" sz="2000" dirty="0">
                <a:solidFill>
                  <a:schemeClr val="accent3"/>
                </a:solidFill>
              </a:rPr>
              <a:t> / </a:t>
            </a:r>
            <a:r>
              <a:rPr lang="ko-KR" altLang="en-US" sz="2000" dirty="0">
                <a:solidFill>
                  <a:schemeClr val="accent3"/>
                </a:solidFill>
              </a:rPr>
              <a:t>맛집 정보 </a:t>
            </a:r>
            <a:r>
              <a:rPr lang="en-US" altLang="ko-KR" sz="2000" dirty="0">
                <a:solidFill>
                  <a:schemeClr val="accent3"/>
                </a:solidFill>
              </a:rPr>
              <a:t>/ </a:t>
            </a:r>
            <a:r>
              <a:rPr lang="ko-KR" altLang="en-US" sz="2000" dirty="0">
                <a:solidFill>
                  <a:schemeClr val="accent3"/>
                </a:solidFill>
              </a:rPr>
              <a:t>평점 </a:t>
            </a:r>
            <a:r>
              <a:rPr lang="en-US" altLang="ko-KR" sz="2000" dirty="0">
                <a:solidFill>
                  <a:schemeClr val="accent3"/>
                </a:solidFill>
              </a:rPr>
              <a:t>/ </a:t>
            </a:r>
          </a:p>
          <a:p>
            <a:r>
              <a:rPr lang="en-US" altLang="ko-KR" sz="2000" dirty="0">
                <a:solidFill>
                  <a:schemeClr val="accent3"/>
                </a:solidFill>
              </a:rPr>
              <a:t>     </a:t>
            </a:r>
            <a:r>
              <a:rPr lang="ko-KR" altLang="en-US" sz="2000" dirty="0">
                <a:solidFill>
                  <a:schemeClr val="accent3"/>
                </a:solidFill>
              </a:rPr>
              <a:t>메뉴</a:t>
            </a:r>
            <a:r>
              <a:rPr lang="en-US" altLang="ko-KR" sz="2000" dirty="0">
                <a:solidFill>
                  <a:schemeClr val="accent3"/>
                </a:solidFill>
              </a:rPr>
              <a:t> / </a:t>
            </a:r>
            <a:r>
              <a:rPr lang="ko-KR" altLang="en-US" sz="2000" dirty="0">
                <a:solidFill>
                  <a:schemeClr val="accent3"/>
                </a:solidFill>
              </a:rPr>
              <a:t>지도</a:t>
            </a:r>
            <a:r>
              <a:rPr lang="en-US" altLang="ko-KR" sz="2000" dirty="0">
                <a:solidFill>
                  <a:schemeClr val="accent3"/>
                </a:solidFill>
              </a:rPr>
              <a:t> / </a:t>
            </a:r>
            <a:r>
              <a:rPr lang="ko-KR" altLang="en-US" sz="2000" dirty="0">
                <a:solidFill>
                  <a:schemeClr val="accent3"/>
                </a:solidFill>
              </a:rPr>
              <a:t>리뷰 </a:t>
            </a:r>
            <a:r>
              <a:rPr lang="en-US" altLang="ko-KR" sz="2000" dirty="0">
                <a:solidFill>
                  <a:schemeClr val="accent3"/>
                </a:solidFill>
              </a:rPr>
              <a:t>/ </a:t>
            </a:r>
            <a:r>
              <a:rPr lang="ko-KR" altLang="en-US" sz="2000" dirty="0">
                <a:solidFill>
                  <a:schemeClr val="accent3"/>
                </a:solidFill>
              </a:rPr>
              <a:t>리뷰 사진</a:t>
            </a:r>
            <a:r>
              <a:rPr lang="en-US" altLang="ko-KR" sz="2000" dirty="0">
                <a:solidFill>
                  <a:schemeClr val="accent3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0012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371F678-A686-4F09-8766-1FAE4AA01A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09" y="1594457"/>
            <a:ext cx="6514730" cy="4564473"/>
          </a:xfrm>
          <a:prstGeom prst="rect">
            <a:avLst/>
          </a:prstGeom>
        </p:spPr>
      </p:pic>
      <p:pic>
        <p:nvPicPr>
          <p:cNvPr id="11" name="그림 10" descr="조류이(가) 표시된 사진&#10;&#10;자동 생성된 설명">
            <a:extLst>
              <a:ext uri="{FF2B5EF4-FFF2-40B4-BE49-F238E27FC236}">
                <a16:creationId xmlns:a16="http://schemas.microsoft.com/office/drawing/2014/main" id="{D7FA4B52-9F3F-418D-8BBE-ED1E243A8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336" y="1594457"/>
            <a:ext cx="4680155" cy="15637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E9918-D1FD-4BCA-9616-98A4D176371F}"/>
              </a:ext>
            </a:extLst>
          </p:cNvPr>
          <p:cNvSpPr txBox="1"/>
          <p:nvPr/>
        </p:nvSpPr>
        <p:spPr>
          <a:xfrm>
            <a:off x="7990591" y="4034009"/>
            <a:ext cx="3836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accent3"/>
                </a:solidFill>
              </a:rPr>
              <a:t>storeListSelect.jsp</a:t>
            </a:r>
            <a:endParaRPr lang="en-US" altLang="ko-KR" sz="2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3"/>
              </a:solidFill>
            </a:endParaRPr>
          </a:p>
          <a:p>
            <a:r>
              <a:rPr lang="en-US" altLang="ko-KR" sz="2000" dirty="0">
                <a:solidFill>
                  <a:schemeClr val="accent3"/>
                </a:solidFill>
              </a:rPr>
              <a:t>    - </a:t>
            </a:r>
            <a:r>
              <a:rPr lang="ko-KR" altLang="en-US" sz="2000" dirty="0">
                <a:solidFill>
                  <a:schemeClr val="accent3"/>
                </a:solidFill>
              </a:rPr>
              <a:t>지도 사용 </a:t>
            </a:r>
            <a:r>
              <a:rPr lang="en-US" altLang="ko-KR" sz="2000" dirty="0">
                <a:solidFill>
                  <a:schemeClr val="accent3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83215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6F21792-3036-4A61-B099-2C081DEAC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7" y="1314237"/>
            <a:ext cx="8303279" cy="5345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F01D34-9FF3-49F6-BE0E-9C9EF3C416EA}"/>
              </a:ext>
            </a:extLst>
          </p:cNvPr>
          <p:cNvSpPr txBox="1"/>
          <p:nvPr/>
        </p:nvSpPr>
        <p:spPr>
          <a:xfrm>
            <a:off x="8101782" y="3076912"/>
            <a:ext cx="3987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3"/>
                </a:solidFill>
              </a:rPr>
              <a:t>storeListSelect.jsp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- </a:t>
            </a:r>
            <a:r>
              <a:rPr lang="ko-KR" altLang="en-US" sz="2400" dirty="0">
                <a:solidFill>
                  <a:schemeClr val="accent3"/>
                </a:solidFill>
              </a:rPr>
              <a:t>리뷰 사진 클릭시 원본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  Script</a:t>
            </a:r>
          </a:p>
        </p:txBody>
      </p:sp>
    </p:spTree>
    <p:extLst>
      <p:ext uri="{BB962C8B-B14F-4D97-AF65-F5344CB8AC3E}">
        <p14:creationId xmlns:p14="http://schemas.microsoft.com/office/powerpoint/2010/main" val="241836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정보 </a:t>
            </a:r>
            <a:r>
              <a:rPr kumimoji="1" lang="en-US" altLang="ko-KR" sz="3600" spc="-300" dirty="0">
                <a:latin typeface="+mn-ea"/>
              </a:rPr>
              <a:t>- </a:t>
            </a:r>
            <a:r>
              <a:rPr kumimoji="1" lang="ko-KR" altLang="en-US" sz="3600" spc="-300" dirty="0">
                <a:latin typeface="+mn-ea"/>
              </a:rPr>
              <a:t>주문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28F2529-8C84-42D6-83AC-5EF9313C34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1" y="1182403"/>
            <a:ext cx="7707690" cy="5564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3C24A9-807B-4496-A35E-9FCDF9F021C3}"/>
              </a:ext>
            </a:extLst>
          </p:cNvPr>
          <p:cNvSpPr txBox="1"/>
          <p:nvPr/>
        </p:nvSpPr>
        <p:spPr>
          <a:xfrm>
            <a:off x="8046528" y="2699296"/>
            <a:ext cx="38363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rgbClr val="FF0000"/>
                </a:solidFill>
              </a:rPr>
              <a:t>배달 받을 주소 검색 </a:t>
            </a:r>
            <a:r>
              <a:rPr lang="en-US" altLang="ko-KR" sz="2000" b="1" dirty="0">
                <a:solidFill>
                  <a:srgbClr val="FF0000"/>
                </a:solidFill>
              </a:rPr>
              <a:t>API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rgbClr val="FFC000"/>
                </a:solidFill>
              </a:rPr>
              <a:t>메뉴 별 가격 </a:t>
            </a:r>
            <a:r>
              <a:rPr lang="en-US" altLang="ko-KR" sz="2000" b="1" dirty="0">
                <a:solidFill>
                  <a:srgbClr val="FFC000"/>
                </a:solidFill>
              </a:rPr>
              <a:t>/ </a:t>
            </a:r>
            <a:r>
              <a:rPr lang="ko-KR" altLang="en-US" sz="2000" b="1" dirty="0">
                <a:solidFill>
                  <a:srgbClr val="FFC000"/>
                </a:solidFill>
              </a:rPr>
              <a:t>주문 수량</a:t>
            </a:r>
            <a:endParaRPr lang="en-US" altLang="ko-KR" sz="2000" b="1" dirty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chemeClr val="accent3"/>
                </a:solidFill>
              </a:rPr>
              <a:t>페이지를 스크롤 할 시          사용자 편의를 위한 </a:t>
            </a:r>
            <a:r>
              <a:rPr lang="ko-KR" altLang="en-US" sz="2000" b="1" dirty="0" err="1">
                <a:solidFill>
                  <a:schemeClr val="accent3"/>
                </a:solidFill>
              </a:rPr>
              <a:t>리모콘</a:t>
            </a:r>
            <a:endParaRPr lang="en-US" altLang="ko-KR" sz="2000" b="1" dirty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rgbClr val="00B050"/>
                </a:solidFill>
              </a:rPr>
              <a:t>개별 가격 </a:t>
            </a:r>
            <a:r>
              <a:rPr lang="en-US" altLang="ko-KR" sz="2000" b="1" dirty="0">
                <a:solidFill>
                  <a:srgbClr val="00B050"/>
                </a:solidFill>
              </a:rPr>
              <a:t>X </a:t>
            </a:r>
            <a:r>
              <a:rPr lang="ko-KR" altLang="en-US" sz="2000" b="1" dirty="0">
                <a:solidFill>
                  <a:srgbClr val="00B050"/>
                </a:solidFill>
              </a:rPr>
              <a:t>수량을 더한       총 금액 </a:t>
            </a:r>
            <a:r>
              <a:rPr lang="en-US" altLang="ko-KR" sz="2000" b="1" dirty="0">
                <a:solidFill>
                  <a:srgbClr val="00B050"/>
                </a:solidFill>
              </a:rPr>
              <a:t>/ </a:t>
            </a:r>
            <a:r>
              <a:rPr lang="ko-KR" altLang="en-US" sz="2000" b="1" dirty="0">
                <a:solidFill>
                  <a:srgbClr val="00B050"/>
                </a:solidFill>
              </a:rPr>
              <a:t>결제버튼</a:t>
            </a:r>
            <a:endParaRPr lang="en-US" altLang="ko-KR" sz="2000" b="1" dirty="0">
              <a:solidFill>
                <a:srgbClr val="00B05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F13526-F2C5-43FC-A2C0-E634AD8F3BBF}"/>
              </a:ext>
            </a:extLst>
          </p:cNvPr>
          <p:cNvSpPr/>
          <p:nvPr/>
        </p:nvSpPr>
        <p:spPr>
          <a:xfrm>
            <a:off x="2310580" y="2192594"/>
            <a:ext cx="2153265" cy="727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6BF257-1084-467C-990F-DCD70D683AF5}"/>
              </a:ext>
            </a:extLst>
          </p:cNvPr>
          <p:cNvSpPr/>
          <p:nvPr/>
        </p:nvSpPr>
        <p:spPr>
          <a:xfrm>
            <a:off x="309117" y="3065206"/>
            <a:ext cx="2040792" cy="15657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D04B72-592D-47B1-9A8E-274E96A722DE}"/>
              </a:ext>
            </a:extLst>
          </p:cNvPr>
          <p:cNvSpPr/>
          <p:nvPr/>
        </p:nvSpPr>
        <p:spPr>
          <a:xfrm>
            <a:off x="6912077" y="3468328"/>
            <a:ext cx="943898" cy="109383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8D2CFF-1E5F-44CC-86F0-349EFEF95763}"/>
              </a:ext>
            </a:extLst>
          </p:cNvPr>
          <p:cNvSpPr/>
          <p:nvPr/>
        </p:nvSpPr>
        <p:spPr>
          <a:xfrm>
            <a:off x="2340075" y="6331975"/>
            <a:ext cx="2040791" cy="4177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ED8ACA9-7F27-40AC-9EC5-C53A4D579A72}"/>
              </a:ext>
            </a:extLst>
          </p:cNvPr>
          <p:cNvSpPr/>
          <p:nvPr/>
        </p:nvSpPr>
        <p:spPr>
          <a:xfrm>
            <a:off x="1966452" y="2117996"/>
            <a:ext cx="324464" cy="286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4B4555-CE83-4DB5-9D31-04DED8C351AD}"/>
              </a:ext>
            </a:extLst>
          </p:cNvPr>
          <p:cNvSpPr/>
          <p:nvPr/>
        </p:nvSpPr>
        <p:spPr>
          <a:xfrm>
            <a:off x="65758" y="2776123"/>
            <a:ext cx="324464" cy="2863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691F137-8A16-410A-BE07-6F780732F53E}"/>
              </a:ext>
            </a:extLst>
          </p:cNvPr>
          <p:cNvSpPr/>
          <p:nvPr/>
        </p:nvSpPr>
        <p:spPr>
          <a:xfrm>
            <a:off x="6556182" y="3429000"/>
            <a:ext cx="324464" cy="2863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FA573F-ADCF-48CE-AC9F-67E1518F3A4B}"/>
              </a:ext>
            </a:extLst>
          </p:cNvPr>
          <p:cNvSpPr/>
          <p:nvPr/>
        </p:nvSpPr>
        <p:spPr>
          <a:xfrm>
            <a:off x="1966452" y="6188809"/>
            <a:ext cx="324464" cy="2863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90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DA56F13-C702-4888-AA9D-AA23CC2B4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B9B5E3D-192A-41F5-A5CC-726551AD6371}"/>
              </a:ext>
            </a:extLst>
          </p:cNvPr>
          <p:cNvSpPr/>
          <p:nvPr/>
        </p:nvSpPr>
        <p:spPr>
          <a:xfrm>
            <a:off x="9667875" y="6572250"/>
            <a:ext cx="2524125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113C14-2B75-4910-819D-A87E37624D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536646" y="2345306"/>
            <a:ext cx="5118709" cy="2132389"/>
            <a:chOff x="3536646" y="2611120"/>
            <a:chExt cx="5118709" cy="2132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536646" y="2611120"/>
              <a:ext cx="511870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latin typeface="+mj-lt"/>
                </a:rPr>
                <a:t>PART 2.</a:t>
              </a:r>
              <a:endParaRPr lang="ko-KR" altLang="en-US" sz="88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팀원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정보 </a:t>
            </a:r>
            <a:r>
              <a:rPr kumimoji="1" lang="en-US" altLang="ko-KR" sz="3600" spc="-300" dirty="0">
                <a:latin typeface="+mn-ea"/>
              </a:rPr>
              <a:t>- </a:t>
            </a:r>
            <a:r>
              <a:rPr kumimoji="1" lang="ko-KR" altLang="en-US" sz="3600" spc="-300" dirty="0">
                <a:latin typeface="+mn-ea"/>
              </a:rPr>
              <a:t>주문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62C7FDD-4802-473E-B300-DA996B5F1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7" y="1594457"/>
            <a:ext cx="7585524" cy="47664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77D49D-B4EB-43D7-8BC5-6BD3C92AD6E2}"/>
              </a:ext>
            </a:extLst>
          </p:cNvPr>
          <p:cNvSpPr/>
          <p:nvPr/>
        </p:nvSpPr>
        <p:spPr>
          <a:xfrm>
            <a:off x="388437" y="1313428"/>
            <a:ext cx="7585524" cy="34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43C43-0D47-491F-995B-DD18E36DB6F3}"/>
              </a:ext>
            </a:extLst>
          </p:cNvPr>
          <p:cNvSpPr txBox="1"/>
          <p:nvPr/>
        </p:nvSpPr>
        <p:spPr>
          <a:xfrm>
            <a:off x="8101782" y="3076912"/>
            <a:ext cx="3987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3"/>
                </a:solidFill>
              </a:rPr>
              <a:t>payFirstSelect.jsp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- </a:t>
            </a:r>
            <a:r>
              <a:rPr lang="ko-KR" altLang="en-US" sz="2400" dirty="0">
                <a:solidFill>
                  <a:schemeClr val="accent3"/>
                </a:solidFill>
              </a:rPr>
              <a:t>메뉴 </a:t>
            </a:r>
            <a:r>
              <a:rPr lang="en-US" altLang="ko-KR" sz="2400" dirty="0">
                <a:solidFill>
                  <a:schemeClr val="accent3"/>
                </a:solidFill>
              </a:rPr>
              <a:t>/ </a:t>
            </a:r>
            <a:r>
              <a:rPr lang="ko-KR" altLang="en-US" sz="2400" dirty="0">
                <a:solidFill>
                  <a:schemeClr val="accent3"/>
                </a:solidFill>
              </a:rPr>
              <a:t>가격 반복 출력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5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91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맛집 정보 </a:t>
            </a:r>
            <a:r>
              <a:rPr kumimoji="1" lang="en-US" altLang="ko-KR" sz="3600" spc="-300" dirty="0">
                <a:latin typeface="+mn-ea"/>
              </a:rPr>
              <a:t>- </a:t>
            </a:r>
            <a:r>
              <a:rPr kumimoji="1" lang="ko-KR" altLang="en-US" sz="3600" spc="-300" dirty="0">
                <a:latin typeface="+mn-ea"/>
              </a:rPr>
              <a:t>주문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77D49D-B4EB-43D7-8BC5-6BD3C92AD6E2}"/>
              </a:ext>
            </a:extLst>
          </p:cNvPr>
          <p:cNvSpPr/>
          <p:nvPr/>
        </p:nvSpPr>
        <p:spPr>
          <a:xfrm>
            <a:off x="388437" y="1313428"/>
            <a:ext cx="7585524" cy="34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79A9923-2386-482F-9F4F-F01CE0EB8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7" y="1128391"/>
            <a:ext cx="3775640" cy="5356261"/>
          </a:xfrm>
          <a:prstGeom prst="rect">
            <a:avLst/>
          </a:prstGeom>
        </p:spPr>
      </p:pic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1290B1D-44EB-4477-8B01-0B937E83A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52" y="1128403"/>
            <a:ext cx="3741688" cy="53562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E8BC90-B41D-4051-A392-70967A87A2C7}"/>
              </a:ext>
            </a:extLst>
          </p:cNvPr>
          <p:cNvSpPr txBox="1"/>
          <p:nvPr/>
        </p:nvSpPr>
        <p:spPr>
          <a:xfrm>
            <a:off x="8158340" y="3078536"/>
            <a:ext cx="39874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3"/>
                </a:solidFill>
              </a:rPr>
              <a:t>payFirstSelect.jsp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- </a:t>
            </a:r>
            <a:r>
              <a:rPr lang="ko-KR" altLang="en-US" sz="2400" dirty="0">
                <a:solidFill>
                  <a:schemeClr val="accent3"/>
                </a:solidFill>
              </a:rPr>
              <a:t>메뉴 별 수량 증감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- </a:t>
            </a:r>
            <a:r>
              <a:rPr lang="ko-KR" altLang="en-US" sz="2400" dirty="0">
                <a:solidFill>
                  <a:schemeClr val="accent3"/>
                </a:solidFill>
              </a:rPr>
              <a:t>각 메뉴 별 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   </a:t>
            </a:r>
            <a:r>
              <a:rPr lang="ko-KR" altLang="en-US" sz="2400" dirty="0">
                <a:solidFill>
                  <a:schemeClr val="accent3"/>
                </a:solidFill>
              </a:rPr>
              <a:t>가격</a:t>
            </a:r>
            <a:r>
              <a:rPr lang="en-US" altLang="ko-KR" sz="2400" dirty="0">
                <a:solidFill>
                  <a:schemeClr val="accent3"/>
                </a:solidFill>
              </a:rPr>
              <a:t>X</a:t>
            </a:r>
            <a:r>
              <a:rPr lang="ko-KR" altLang="en-US" sz="2400" dirty="0">
                <a:solidFill>
                  <a:schemeClr val="accent3"/>
                </a:solidFill>
              </a:rPr>
              <a:t>수량의 총 합계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055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주문 </a:t>
            </a:r>
            <a:r>
              <a:rPr kumimoji="1" lang="en-US" altLang="ko-KR" sz="3600" spc="-300" dirty="0">
                <a:latin typeface="+mn-ea"/>
              </a:rPr>
              <a:t>- </a:t>
            </a:r>
            <a:r>
              <a:rPr kumimoji="1" lang="ko-KR" altLang="en-US" sz="3600" spc="-300" dirty="0">
                <a:latin typeface="+mn-ea"/>
              </a:rPr>
              <a:t>결제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77D49D-B4EB-43D7-8BC5-6BD3C92AD6E2}"/>
              </a:ext>
            </a:extLst>
          </p:cNvPr>
          <p:cNvSpPr/>
          <p:nvPr/>
        </p:nvSpPr>
        <p:spPr>
          <a:xfrm>
            <a:off x="388437" y="1313428"/>
            <a:ext cx="7585524" cy="34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B0272-6246-4E6B-8A70-095C604FB08C}"/>
              </a:ext>
            </a:extLst>
          </p:cNvPr>
          <p:cNvSpPr txBox="1"/>
          <p:nvPr/>
        </p:nvSpPr>
        <p:spPr>
          <a:xfrm>
            <a:off x="8663069" y="3314511"/>
            <a:ext cx="3482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accent3"/>
                </a:solidFill>
              </a:rPr>
              <a:t>아임포트</a:t>
            </a:r>
            <a:r>
              <a:rPr lang="en-US" altLang="ko-KR" sz="2400" dirty="0">
                <a:solidFill>
                  <a:schemeClr val="accent3"/>
                </a:solidFill>
              </a:rPr>
              <a:t>(</a:t>
            </a:r>
            <a:r>
              <a:rPr lang="ko-KR" altLang="en-US" sz="2400" dirty="0">
                <a:solidFill>
                  <a:schemeClr val="accent3"/>
                </a:solidFill>
              </a:rPr>
              <a:t>카카오페이</a:t>
            </a:r>
            <a:r>
              <a:rPr lang="en-US" altLang="ko-KR" sz="2400" dirty="0">
                <a:solidFill>
                  <a:schemeClr val="accent3"/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</a:t>
            </a:r>
            <a:r>
              <a:rPr lang="ko-KR" altLang="en-US" sz="2400" dirty="0">
                <a:solidFill>
                  <a:schemeClr val="accent3"/>
                </a:solidFill>
              </a:rPr>
              <a:t>결제 </a:t>
            </a:r>
            <a:r>
              <a:rPr lang="en-US" altLang="ko-KR" sz="2400" dirty="0">
                <a:solidFill>
                  <a:schemeClr val="accent3"/>
                </a:solidFill>
              </a:rPr>
              <a:t>API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94DB438-3ADD-4F59-B92D-2B03386A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7" y="1211601"/>
            <a:ext cx="4096322" cy="5287113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B3B928E3-A938-41CF-8211-0EB96193B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74" y="1211601"/>
            <a:ext cx="4086795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8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주문 </a:t>
            </a:r>
            <a:r>
              <a:rPr kumimoji="1" lang="en-US" altLang="ko-KR" sz="3600" spc="-300" dirty="0">
                <a:latin typeface="+mn-ea"/>
              </a:rPr>
              <a:t>- </a:t>
            </a:r>
            <a:r>
              <a:rPr kumimoji="1" lang="ko-KR" altLang="en-US" sz="3600" spc="-300" dirty="0">
                <a:latin typeface="+mn-ea"/>
              </a:rPr>
              <a:t>결제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77D49D-B4EB-43D7-8BC5-6BD3C92AD6E2}"/>
              </a:ext>
            </a:extLst>
          </p:cNvPr>
          <p:cNvSpPr/>
          <p:nvPr/>
        </p:nvSpPr>
        <p:spPr>
          <a:xfrm>
            <a:off x="388437" y="1313428"/>
            <a:ext cx="7585524" cy="34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DD34F0C-078B-40ED-9EFC-3E8C159C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7" y="1122997"/>
            <a:ext cx="8885949" cy="5544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961C36-EB29-4474-9FB1-45ECB296ACDB}"/>
              </a:ext>
            </a:extLst>
          </p:cNvPr>
          <p:cNvSpPr txBox="1"/>
          <p:nvPr/>
        </p:nvSpPr>
        <p:spPr>
          <a:xfrm>
            <a:off x="8663069" y="3314511"/>
            <a:ext cx="3482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accent3"/>
                </a:solidFill>
              </a:rPr>
              <a:t>아임포트</a:t>
            </a:r>
            <a:r>
              <a:rPr lang="en-US" altLang="ko-KR" sz="2400" dirty="0">
                <a:solidFill>
                  <a:schemeClr val="accent3"/>
                </a:solidFill>
              </a:rPr>
              <a:t>(</a:t>
            </a:r>
            <a:r>
              <a:rPr lang="ko-KR" altLang="en-US" sz="2400" dirty="0">
                <a:solidFill>
                  <a:schemeClr val="accent3"/>
                </a:solidFill>
              </a:rPr>
              <a:t>카카오페이</a:t>
            </a:r>
            <a:r>
              <a:rPr lang="en-US" altLang="ko-KR" sz="2400" dirty="0">
                <a:solidFill>
                  <a:schemeClr val="accent3"/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   </a:t>
            </a:r>
            <a:r>
              <a:rPr lang="ko-KR" altLang="en-US" sz="2400" dirty="0">
                <a:solidFill>
                  <a:schemeClr val="accent3"/>
                </a:solidFill>
              </a:rPr>
              <a:t>결제 </a:t>
            </a:r>
            <a:r>
              <a:rPr lang="en-US" altLang="ko-KR" sz="2400" dirty="0">
                <a:solidFill>
                  <a:schemeClr val="accent3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47590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949991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주문 </a:t>
            </a:r>
            <a:r>
              <a:rPr kumimoji="1" lang="en-US" altLang="ko-KR" sz="3600" spc="-300" dirty="0">
                <a:latin typeface="+mn-ea"/>
              </a:rPr>
              <a:t>- </a:t>
            </a:r>
            <a:r>
              <a:rPr kumimoji="1" lang="ko-KR" altLang="en-US" sz="3600" spc="-300" dirty="0">
                <a:latin typeface="+mn-ea"/>
              </a:rPr>
              <a:t>결제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77D49D-B4EB-43D7-8BC5-6BD3C92AD6E2}"/>
              </a:ext>
            </a:extLst>
          </p:cNvPr>
          <p:cNvSpPr/>
          <p:nvPr/>
        </p:nvSpPr>
        <p:spPr>
          <a:xfrm>
            <a:off x="388437" y="1313428"/>
            <a:ext cx="7585524" cy="34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87D7E1-F3F3-427F-8318-6E16BD945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37" y="999424"/>
            <a:ext cx="6908486" cy="57295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5533B6-3C6C-4E9D-B47D-CC803738A7F1}"/>
              </a:ext>
            </a:extLst>
          </p:cNvPr>
          <p:cNvSpPr txBox="1"/>
          <p:nvPr/>
        </p:nvSpPr>
        <p:spPr>
          <a:xfrm>
            <a:off x="8551757" y="3429000"/>
            <a:ext cx="3482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3"/>
                </a:solidFill>
              </a:rPr>
              <a:t>결제 완료 </a:t>
            </a:r>
            <a:r>
              <a:rPr lang="en-US" altLang="ko-KR" sz="2400" dirty="0">
                <a:solidFill>
                  <a:schemeClr val="accent3"/>
                </a:solidFill>
              </a:rPr>
              <a:t>/ </a:t>
            </a:r>
            <a:r>
              <a:rPr lang="ko-KR" altLang="en-US" sz="2400" dirty="0">
                <a:solidFill>
                  <a:schemeClr val="accent3"/>
                </a:solidFill>
              </a:rPr>
              <a:t>결제 내역</a:t>
            </a:r>
            <a:endParaRPr lang="en-US" altLang="ko-KR" sz="2400" dirty="0">
              <a:solidFill>
                <a:schemeClr val="accent3"/>
              </a:solidFill>
            </a:endParaRPr>
          </a:p>
          <a:p>
            <a:r>
              <a:rPr lang="en-US" altLang="ko-KR" sz="2400" dirty="0">
                <a:solidFill>
                  <a:schemeClr val="accent3"/>
                </a:solidFill>
              </a:rPr>
              <a:t>    </a:t>
            </a:r>
            <a:r>
              <a:rPr lang="ko-KR" altLang="en-US" sz="2400" dirty="0">
                <a:solidFill>
                  <a:schemeClr val="accent3"/>
                </a:solidFill>
              </a:rPr>
              <a:t>페이지</a:t>
            </a:r>
            <a:endParaRPr lang="en-US" altLang="ko-KR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7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팀원 소개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0D0809F-09D7-477F-9E5F-4FB7DD2B2656}"/>
              </a:ext>
            </a:extLst>
          </p:cNvPr>
          <p:cNvSpPr/>
          <p:nvPr/>
        </p:nvSpPr>
        <p:spPr>
          <a:xfrm>
            <a:off x="1524000" y="940970"/>
            <a:ext cx="4902200" cy="27045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648435-E022-4DBD-A026-D7DB952B9157}"/>
              </a:ext>
            </a:extLst>
          </p:cNvPr>
          <p:cNvSpPr/>
          <p:nvPr/>
        </p:nvSpPr>
        <p:spPr>
          <a:xfrm>
            <a:off x="6654800" y="940969"/>
            <a:ext cx="4902200" cy="27045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909DBF-2818-40B3-B43E-52B9E57AAD0E}"/>
              </a:ext>
            </a:extLst>
          </p:cNvPr>
          <p:cNvSpPr/>
          <p:nvPr/>
        </p:nvSpPr>
        <p:spPr>
          <a:xfrm>
            <a:off x="1524000" y="3823169"/>
            <a:ext cx="4902200" cy="27045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79D4E93-B057-49EA-9B24-DFAE1E5E9C12}"/>
              </a:ext>
            </a:extLst>
          </p:cNvPr>
          <p:cNvSpPr/>
          <p:nvPr/>
        </p:nvSpPr>
        <p:spPr>
          <a:xfrm>
            <a:off x="6654800" y="3823168"/>
            <a:ext cx="4902200" cy="27045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075F9B-C6FF-4A06-99F7-ECA98255A454}"/>
              </a:ext>
            </a:extLst>
          </p:cNvPr>
          <p:cNvGrpSpPr/>
          <p:nvPr/>
        </p:nvGrpSpPr>
        <p:grpSpPr>
          <a:xfrm>
            <a:off x="6658053" y="3102656"/>
            <a:ext cx="1026243" cy="538940"/>
            <a:chOff x="5403293" y="3267977"/>
            <a:chExt cx="1026243" cy="482600"/>
          </a:xfrm>
          <a:solidFill>
            <a:schemeClr val="accent3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5BB96-E3EB-4275-916D-7691CA3CB485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8EEA6D-35E4-4DCE-BB60-67A66749D540}"/>
                </a:ext>
              </a:extLst>
            </p:cNvPr>
            <p:cNvSpPr txBox="1"/>
            <p:nvPr/>
          </p:nvSpPr>
          <p:spPr>
            <a:xfrm>
              <a:off x="5403293" y="3278444"/>
              <a:ext cx="102624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임영호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0386B02-E6BF-494C-8199-CBE342DB0800}"/>
              </a:ext>
            </a:extLst>
          </p:cNvPr>
          <p:cNvGrpSpPr/>
          <p:nvPr/>
        </p:nvGrpSpPr>
        <p:grpSpPr>
          <a:xfrm>
            <a:off x="5392548" y="3102656"/>
            <a:ext cx="1026243" cy="526273"/>
            <a:chOff x="5547821" y="3267977"/>
            <a:chExt cx="1026243" cy="482600"/>
          </a:xfrm>
          <a:solidFill>
            <a:schemeClr val="accent3"/>
          </a:solidFill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E2C4AC-E2AE-41E5-AE56-9AF9924A0B2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8C8720B-C54A-4EEB-830B-3ED86061CED9}"/>
                </a:ext>
              </a:extLst>
            </p:cNvPr>
            <p:cNvSpPr txBox="1"/>
            <p:nvPr/>
          </p:nvSpPr>
          <p:spPr>
            <a:xfrm>
              <a:off x="5547821" y="3278444"/>
              <a:ext cx="102624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윤성민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3CDF41A-DFB5-40EA-A503-3D403ED8CC62}"/>
              </a:ext>
            </a:extLst>
          </p:cNvPr>
          <p:cNvGrpSpPr/>
          <p:nvPr/>
        </p:nvGrpSpPr>
        <p:grpSpPr>
          <a:xfrm>
            <a:off x="5397746" y="3870149"/>
            <a:ext cx="1026243" cy="583946"/>
            <a:chOff x="5543580" y="3267977"/>
            <a:chExt cx="1026243" cy="482600"/>
          </a:xfrm>
          <a:solidFill>
            <a:schemeClr val="accent3"/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E278C2E-FABC-4745-92B0-7B5A5495FBC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DF4DCE7-0A79-4EDE-84FC-A0991057F98D}"/>
                </a:ext>
              </a:extLst>
            </p:cNvPr>
            <p:cNvSpPr txBox="1"/>
            <p:nvPr/>
          </p:nvSpPr>
          <p:spPr>
            <a:xfrm>
              <a:off x="5543580" y="3278444"/>
              <a:ext cx="102624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김동윤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56C4918-2189-4C97-ADA0-0D46BE109DEF}"/>
              </a:ext>
            </a:extLst>
          </p:cNvPr>
          <p:cNvGrpSpPr/>
          <p:nvPr/>
        </p:nvGrpSpPr>
        <p:grpSpPr>
          <a:xfrm>
            <a:off x="6664004" y="3899176"/>
            <a:ext cx="1076975" cy="583946"/>
            <a:chOff x="5224765" y="3267977"/>
            <a:chExt cx="1076975" cy="482600"/>
          </a:xfrm>
          <a:solidFill>
            <a:schemeClr val="accent3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009E03-0AAC-44D7-B373-73FBD1558258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30FA897-593D-4692-87C4-5384525A5033}"/>
                </a:ext>
              </a:extLst>
            </p:cNvPr>
            <p:cNvSpPr txBox="1"/>
            <p:nvPr/>
          </p:nvSpPr>
          <p:spPr>
            <a:xfrm>
              <a:off x="5224765" y="3278444"/>
              <a:ext cx="102624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bg1"/>
                  </a:solidFill>
                </a:rPr>
                <a:t>윤석현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D576638-847A-4263-9904-7A425CA4C45A}"/>
              </a:ext>
            </a:extLst>
          </p:cNvPr>
          <p:cNvSpPr txBox="1"/>
          <p:nvPr/>
        </p:nvSpPr>
        <p:spPr>
          <a:xfrm>
            <a:off x="1749870" y="1328632"/>
            <a:ext cx="366329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관리자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Member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페이지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 </a:t>
            </a:r>
            <a:r>
              <a:rPr lang="en-US" altLang="ko-KR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StoreUpdate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페이지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전체 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UI/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로고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이미지  제작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네이버 로그인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E40BFE-FD1C-43A2-8954-0363B9DC20AD}"/>
              </a:ext>
            </a:extLst>
          </p:cNvPr>
          <p:cNvSpPr txBox="1"/>
          <p:nvPr/>
        </p:nvSpPr>
        <p:spPr>
          <a:xfrm>
            <a:off x="7952694" y="1328632"/>
            <a:ext cx="332879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QNA (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맛집 신청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페이지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관리자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QNA (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맛집 신청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페이지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전체 페이지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Interceptor 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전체 페이지 파일 업로드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B178E4-0744-4892-BAE4-9BD4E7FD06DB}"/>
              </a:ext>
            </a:extLst>
          </p:cNvPr>
          <p:cNvSpPr txBox="1"/>
          <p:nvPr/>
        </p:nvSpPr>
        <p:spPr>
          <a:xfrm>
            <a:off x="1749870" y="4210831"/>
            <a:ext cx="3262432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결제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API (</a:t>
            </a:r>
            <a:r>
              <a:rPr lang="ko-KR" altLang="en-US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아임포트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카카오페이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지도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API (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카카오 지도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관리자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Payment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페이지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관리자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Notice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페이지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C0E1D8E-0944-4B85-9E40-1FFA64FF0225}"/>
              </a:ext>
            </a:extLst>
          </p:cNvPr>
          <p:cNvSpPr txBox="1"/>
          <p:nvPr/>
        </p:nvSpPr>
        <p:spPr>
          <a:xfrm>
            <a:off x="7470823" y="4210831"/>
            <a:ext cx="3810660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관리자 </a:t>
            </a:r>
            <a:r>
              <a:rPr lang="en-US" altLang="ko-KR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StoreList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페이지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영수증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관리자 주문확인 페이지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Review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페이지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Search(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맛집 검색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페이지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0ECFD9-131E-4486-9601-1DD8798F28EE}"/>
              </a:ext>
            </a:extLst>
          </p:cNvPr>
          <p:cNvSpPr/>
          <p:nvPr/>
        </p:nvSpPr>
        <p:spPr>
          <a:xfrm>
            <a:off x="9620250" y="6572250"/>
            <a:ext cx="2571750" cy="28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1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1404</Words>
  <Application>Microsoft Office PowerPoint</Application>
  <PresentationFormat>와이드스크린</PresentationFormat>
  <Paragraphs>532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5" baseType="lpstr">
      <vt:lpstr>G마켓 산스 TTF Bold</vt:lpstr>
      <vt:lpstr>G마켓 산스 TTF Light</vt:lpstr>
      <vt:lpstr>G마켓 산스 TTF Medium</vt:lpstr>
      <vt:lpstr>나눔스퀘어 ExtraBold</vt:lpstr>
      <vt:lpstr>나눔스퀘어 Light</vt:lpstr>
      <vt:lpstr>맑은 고딕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SIST</cp:lastModifiedBy>
  <cp:revision>130</cp:revision>
  <dcterms:created xsi:type="dcterms:W3CDTF">2020-02-09T06:06:54Z</dcterms:created>
  <dcterms:modified xsi:type="dcterms:W3CDTF">2020-06-02T08:59:38Z</dcterms:modified>
</cp:coreProperties>
</file>